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663300"/>
    <a:srgbClr val="7FB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92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03.05.2015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FB8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03.05.2015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642918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  <a:latin typeface="+mn-lt"/>
              </a:rPr>
              <a:t>Творцы Великой Победы</a:t>
            </a:r>
            <a:endParaRPr lang="ru-RU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929066"/>
            <a:ext cx="6400800" cy="1500198"/>
          </a:xfrm>
        </p:spPr>
        <p:txBody>
          <a:bodyPr>
            <a:normAutofit/>
          </a:bodyPr>
          <a:lstStyle/>
          <a:p>
            <a:r>
              <a:rPr lang="ru-RU" sz="5400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Василий Грабин</a:t>
            </a:r>
            <a:endParaRPr lang="ru-RU" sz="5400" u="sng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4000496" y="2714620"/>
            <a:ext cx="1057276" cy="1000132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57290" y="5786454"/>
            <a:ext cx="6400800" cy="857256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Подготовил: Прутский Кирилл Сергеевич </a:t>
            </a:r>
            <a:r>
              <a:rPr lang="ru-RU" sz="4000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Тимоновская</a:t>
            </a:r>
            <a:r>
              <a:rPr lang="ru-RU" sz="4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школа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lang="ru-RU" sz="40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ndAc>
      <p:stSnd>
        <p:snd r:embed="rId2" name="explod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00042"/>
            <a:ext cx="8229600" cy="50006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  <a:latin typeface="+mn-lt"/>
              </a:rPr>
              <a:t>Введение</a:t>
            </a:r>
            <a:endParaRPr lang="ru-RU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285860"/>
            <a:ext cx="8001056" cy="528641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sz="39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Немногие знают имя Василия Гавриловича Грабина, выдающегося конструктора артиллерийских систем, но всем известна его знаменитая дивизионная пушка ЗИС-3. Пушки Грабина сегодня стоят на мемориальных постаментах на полях крупнейших сражений как памятник русскому оружию. </a:t>
            </a:r>
          </a:p>
          <a:p>
            <a:pPr algn="just"/>
            <a:r>
              <a:rPr lang="ru-RU" sz="39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Цель презентации – рассказать о вкладе В.Г. Грабина в дело защиты нашего Отечества.</a:t>
            </a:r>
            <a:endParaRPr lang="ru-RU" sz="39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00042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  <a:latin typeface="+mn-lt"/>
              </a:rPr>
              <a:t>Оглавление</a:t>
            </a:r>
            <a:endParaRPr lang="ru-RU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357298"/>
            <a:ext cx="8001056" cy="5214974"/>
          </a:xfrm>
          <a:noFill/>
        </p:spPr>
        <p:txBody>
          <a:bodyPr>
            <a:normAutofit/>
          </a:bodyPr>
          <a:lstStyle/>
          <a:p>
            <a:pPr marL="742950" indent="-742950" algn="just"/>
            <a:r>
              <a:rPr lang="ru-RU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ru-RU" sz="3600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Биографическая справка</a:t>
            </a:r>
            <a:endParaRPr lang="ru-RU" sz="3600" u="sng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 algn="just"/>
            <a:r>
              <a:rPr lang="ru-RU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ru-RU" sz="3600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action="ppaction://hlinksldjump"/>
              </a:rPr>
              <a:t>Пушки Грабина на защите Родины</a:t>
            </a:r>
            <a:endParaRPr lang="ru-RU" sz="3600" u="sng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 algn="just"/>
            <a:r>
              <a:rPr lang="ru-RU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ru-RU" sz="3600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" action="ppaction://noaction"/>
              </a:rPr>
              <a:t>Интересные факты</a:t>
            </a:r>
            <a:endParaRPr lang="ru-RU" sz="3600" u="sng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 algn="just"/>
            <a:endParaRPr lang="ru-RU" sz="3600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 algn="just">
              <a:buAutoNum type="arabicPeriod"/>
            </a:pPr>
            <a:endParaRPr lang="ru-RU" sz="36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r>
              <a:rPr lang="ru-RU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1. Биографическая справка</a:t>
            </a:r>
            <a:endParaRPr lang="ru-RU" dirty="0">
              <a:latin typeface="+mn-lt"/>
            </a:endParaRPr>
          </a:p>
        </p:txBody>
      </p:sp>
      <p:pic>
        <p:nvPicPr>
          <p:cNvPr id="4" name="Содержимое 3" descr="72382e2afd48492doriginal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4282" y="1500174"/>
            <a:ext cx="2714644" cy="36969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3000364" y="1071546"/>
            <a:ext cx="592935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Василий Гаврилович Грабин (28 декабря 1899 (9 января 1900), станица Старонижестеблиевская ныне Краснодарского края — 18 апреля 1980, г. Калининград Московской области) - выдающийся советский конструктор артиллерийского вооружения Великой Отечественной войны.</a:t>
            </a:r>
          </a:p>
          <a:p>
            <a:pPr algn="just">
              <a:buNone/>
            </a:pPr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Герой Социалистического Труда (1940). Лауреат четырёх Сталинских премий первой степени (1941, 1943, 1946, 1950). Член РКП(б) с 1921 года.</a:t>
            </a:r>
          </a:p>
        </p:txBody>
      </p:sp>
      <p:sp>
        <p:nvSpPr>
          <p:cNvPr id="6" name="5-конечная звезда 5">
            <a:hlinkClick r:id="rId4" action="ppaction://hlinksldjump"/>
          </p:cNvPr>
          <p:cNvSpPr/>
          <p:nvPr/>
        </p:nvSpPr>
        <p:spPr>
          <a:xfrm>
            <a:off x="8143900" y="6000768"/>
            <a:ext cx="785786" cy="642942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000364" y="285728"/>
            <a:ext cx="5929354" cy="5853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buNone/>
            </a:pPr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Василий Грабин в 1930 г. окончил Военно-техническую академию им.Дзержинского, в 1933 году был направлен в Горький на завод №92 в качестве главного конструктора.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С 1942 года руководил ЦАКБ в Калининграде (ныне г.Королёв).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Под его руководством создан ряд артиллерийских систем вооружения.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Генерал-полковник технических войск, доктор технических наук, профессор. Автор книги «Оружие Победы» (М.: Политиздат, 1989)</a:t>
            </a:r>
          </a:p>
        </p:txBody>
      </p:sp>
      <p:sp>
        <p:nvSpPr>
          <p:cNvPr id="6" name="5-конечная звезда 5">
            <a:hlinkClick r:id="rId3" action="ppaction://hlinksldjump"/>
          </p:cNvPr>
          <p:cNvSpPr/>
          <p:nvPr/>
        </p:nvSpPr>
        <p:spPr>
          <a:xfrm>
            <a:off x="8143900" y="6000768"/>
            <a:ext cx="785786" cy="642942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 descr="C:\Users\Эльвг\Desktop\грабин\543577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214282" y="714356"/>
            <a:ext cx="2743200" cy="42386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8229600" cy="92869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2. Пушки грабина на защите родины </a:t>
            </a:r>
            <a:endParaRPr lang="ru-RU" sz="32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143372" y="1214422"/>
            <a:ext cx="4643470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buNone/>
            </a:pPr>
            <a:r>
              <a:rPr lang="ru-RU" sz="24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Самой известной пушкой Грабина по праву считается ЗИС-3 образца 1942 года. 76,2 мм пушка признана лучшей артиллерийской системой Второй мировой войны. Лёгкая и надёжная, ЗИС-3 была универсальным оружием: боролась с танками, подавляла огневые точки, уничтожала вражескую пехоту.</a:t>
            </a:r>
          </a:p>
        </p:txBody>
      </p:sp>
      <p:pic>
        <p:nvPicPr>
          <p:cNvPr id="2050" name="Picture 2" descr="C:\Users\Эльвг\Desktop\грабин\1412107809_11.jpg"/>
          <p:cNvPicPr>
            <a:picLocks noChangeAspect="1" noChangeArrowheads="1"/>
          </p:cNvPicPr>
          <p:nvPr/>
        </p:nvPicPr>
        <p:blipFill>
          <a:blip r:embed="rId3"/>
          <a:srcRect b="10779"/>
          <a:stretch>
            <a:fillRect/>
          </a:stretch>
        </p:blipFill>
        <p:spPr bwMode="auto">
          <a:xfrm>
            <a:off x="357158" y="1357298"/>
            <a:ext cx="3571900" cy="5031902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5-конечная звезда 6">
            <a:hlinkClick r:id="rId4" action="ppaction://hlinksldjump"/>
          </p:cNvPr>
          <p:cNvSpPr/>
          <p:nvPr/>
        </p:nvSpPr>
        <p:spPr>
          <a:xfrm>
            <a:off x="8143900" y="6000768"/>
            <a:ext cx="785786" cy="642942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538</TotalTime>
  <Words>219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Творцы Великой Победы</vt:lpstr>
      <vt:lpstr>Введение</vt:lpstr>
      <vt:lpstr>Оглавление</vt:lpstr>
      <vt:lpstr>1. Биографическая справка</vt:lpstr>
      <vt:lpstr>Презентация PowerPoint</vt:lpstr>
      <vt:lpstr>2. Пушки грабина на защите родины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Эльвг</dc:creator>
  <cp:lastModifiedBy>user</cp:lastModifiedBy>
  <cp:revision>94</cp:revision>
  <dcterms:created xsi:type="dcterms:W3CDTF">2014-10-05T16:13:17Z</dcterms:created>
  <dcterms:modified xsi:type="dcterms:W3CDTF">2015-05-03T15:25:54Z</dcterms:modified>
</cp:coreProperties>
</file>