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E81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6" d="100"/>
          <a:sy n="16" d="100"/>
        </p:scale>
        <p:origin x="239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988FC-3A45-4A05-8159-521B8A36E934}" type="datetimeFigureOut">
              <a:rPr lang="en-US" smtClean="0"/>
              <a:pPr>
                <a:defRPr/>
              </a:pPr>
              <a:t>5/3/2015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9167-9247-406B-A29F-9FDC06B2F1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988FC-3A45-4A05-8159-521B8A36E934}" type="datetimeFigureOut">
              <a:rPr lang="en-US" smtClean="0"/>
              <a:pPr>
                <a:defRPr/>
              </a:pPr>
              <a:t>5/3/2015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9167-9247-406B-A29F-9FDC06B2F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988FC-3A45-4A05-8159-521B8A36E934}" type="datetimeFigureOut">
              <a:rPr lang="en-US" smtClean="0"/>
              <a:pPr>
                <a:defRPr/>
              </a:pPr>
              <a:t>5/3/2015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9167-9247-406B-A29F-9FDC06B2F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988FC-3A45-4A05-8159-521B8A36E934}" type="datetimeFigureOut">
              <a:rPr lang="en-US" smtClean="0"/>
              <a:pPr>
                <a:defRPr/>
              </a:pPr>
              <a:t>5/3/2015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9167-9247-406B-A29F-9FDC06B2F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988FC-3A45-4A05-8159-521B8A36E934}" type="datetimeFigureOut">
              <a:rPr lang="en-US" smtClean="0"/>
              <a:pPr>
                <a:defRPr/>
              </a:pPr>
              <a:t>5/3/2015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449167-9247-406B-A29F-9FDC06B2F1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988FC-3A45-4A05-8159-521B8A36E934}" type="datetimeFigureOut">
              <a:rPr lang="en-US" smtClean="0"/>
              <a:pPr>
                <a:defRPr/>
              </a:pPr>
              <a:t>5/3/2015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9167-9247-406B-A29F-9FDC06B2F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988FC-3A45-4A05-8159-521B8A36E934}" type="datetimeFigureOut">
              <a:rPr lang="en-US" smtClean="0"/>
              <a:pPr>
                <a:defRPr/>
              </a:pPr>
              <a:t>5/3/2015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9167-9247-406B-A29F-9FDC06B2F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988FC-3A45-4A05-8159-521B8A36E934}" type="datetimeFigureOut">
              <a:rPr lang="en-US" smtClean="0"/>
              <a:pPr>
                <a:defRPr/>
              </a:pPr>
              <a:t>5/3/2015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9167-9247-406B-A29F-9FDC06B2F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988FC-3A45-4A05-8159-521B8A36E934}" type="datetimeFigureOut">
              <a:rPr lang="en-US" smtClean="0"/>
              <a:pPr>
                <a:defRPr/>
              </a:pPr>
              <a:t>5/3/2015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9167-9247-406B-A29F-9FDC06B2F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988FC-3A45-4A05-8159-521B8A36E934}" type="datetimeFigureOut">
              <a:rPr lang="en-US" smtClean="0"/>
              <a:pPr>
                <a:defRPr/>
              </a:pPr>
              <a:t>5/3/2015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9167-9247-406B-A29F-9FDC06B2F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988FC-3A45-4A05-8159-521B8A36E934}" type="datetimeFigureOut">
              <a:rPr lang="en-US" smtClean="0"/>
              <a:pPr>
                <a:defRPr/>
              </a:pPr>
              <a:t>5/3/2015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9167-9247-406B-A29F-9FDC06B2F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F1988FC-3A45-4A05-8159-521B8A36E934}" type="datetimeFigureOut">
              <a:rPr lang="en-US" smtClean="0"/>
              <a:pPr>
                <a:defRPr/>
              </a:pPr>
              <a:t>5/3/2015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449167-9247-406B-A29F-9FDC06B2F16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382000" cy="62484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«Земля у нас </a:t>
            </a:r>
            <a:r>
              <a:rPr lang="ru-RU" dirty="0" smtClean="0"/>
              <a:t>одна - </a:t>
            </a:r>
            <a:r>
              <a:rPr lang="ru-RU" dirty="0"/>
              <a:t>другой не будет никогда!»</a:t>
            </a:r>
          </a:p>
        </p:txBody>
      </p:sp>
      <p:pic>
        <p:nvPicPr>
          <p:cNvPr id="5" name="Содержимое 4" descr="pic_Страница_068_Изображение_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286000"/>
            <a:ext cx="5716990" cy="4258232"/>
          </a:xfrm>
        </p:spPr>
      </p:pic>
      <p:sp>
        <p:nvSpPr>
          <p:cNvPr id="6" name="TextBox 5"/>
          <p:cNvSpPr txBox="1"/>
          <p:nvPr/>
        </p:nvSpPr>
        <p:spPr>
          <a:xfrm>
            <a:off x="304800" y="6581001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Подготовил:Степанов</a:t>
            </a:r>
            <a:r>
              <a:rPr lang="ru-RU" sz="1200" dirty="0" smtClean="0"/>
              <a:t> Николай 8 «В»</a:t>
            </a:r>
            <a:endParaRPr lang="ru-RU" sz="1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685800"/>
            <a:ext cx="4419600" cy="51054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Флаг Земли - фотография планеты из космоса. Символ Земли - греческая буква </a:t>
            </a:r>
            <a:r>
              <a:rPr lang="ru-RU" sz="3600" dirty="0" err="1" smtClean="0"/>
              <a:t>тета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Рисунок 4" descr="7379749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838200"/>
            <a:ext cx="4112392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4886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Подготовил:Степанов</a:t>
            </a:r>
            <a:r>
              <a:rPr lang="ru-RU" dirty="0" smtClean="0"/>
              <a:t> Николай 8 «В»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+mn-lt"/>
              </a:rPr>
              <a:t>   «Капля </a:t>
            </a:r>
            <a:r>
              <a:rPr lang="ru-RU" sz="4800" dirty="0">
                <a:latin typeface="+mn-lt"/>
              </a:rPr>
              <a:t>воды дороже алмаза» </a:t>
            </a:r>
            <a:endParaRPr lang="ru-RU" sz="4800" dirty="0" smtClean="0">
              <a:latin typeface="+mn-lt"/>
            </a:endParaRPr>
          </a:p>
          <a:p>
            <a:r>
              <a:rPr lang="ru-RU" sz="4800" dirty="0" smtClean="0">
                <a:latin typeface="+mn-lt"/>
              </a:rPr>
              <a:t>           (Д.И.Менделеев</a:t>
            </a:r>
            <a:r>
              <a:rPr lang="ru-RU" sz="4800" dirty="0">
                <a:latin typeface="+mn-lt"/>
              </a:rPr>
              <a:t>)</a:t>
            </a:r>
          </a:p>
        </p:txBody>
      </p:sp>
      <p:pic>
        <p:nvPicPr>
          <p:cNvPr id="3" name="Рисунок 2" descr="410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610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64886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Подготовил:Степанов</a:t>
            </a:r>
            <a:r>
              <a:rPr lang="ru-RU" dirty="0" smtClean="0"/>
              <a:t> Николай 8 «В»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91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День Земли</a:t>
            </a:r>
            <a:r>
              <a:rPr lang="ru-RU" sz="2400" dirty="0"/>
              <a:t> (</a:t>
            </a:r>
            <a:r>
              <a:rPr lang="ru-RU" sz="2400" dirty="0">
                <a:hlinkClick r:id="rId2" tooltip="Английский язык"/>
              </a:rPr>
              <a:t>англ.</a:t>
            </a:r>
            <a:r>
              <a:rPr lang="ru-RU" sz="2400" dirty="0"/>
              <a:t> </a:t>
            </a:r>
            <a:r>
              <a:rPr lang="ru-RU" sz="2400" i="1" dirty="0" err="1"/>
              <a:t>Earth</a:t>
            </a:r>
            <a:r>
              <a:rPr lang="ru-RU" sz="2400" i="1" dirty="0"/>
              <a:t> </a:t>
            </a:r>
            <a:r>
              <a:rPr lang="ru-RU" sz="2400" i="1" dirty="0" err="1"/>
              <a:t>Day</a:t>
            </a:r>
            <a:r>
              <a:rPr lang="ru-RU" sz="2400" dirty="0"/>
              <a:t>) — название, используемое по отношению к различным мероприятиям, проводящимся весной и призванным побудить людей быть внимательнее к хрупкой и уязвимой окружающей среде на планете Земля. День Земли — это гражданская инициатива, она открыта для присоединения любых людей, групп и организаций. Существуют два основных периода проведения Дней Земли: в марте (вблизи весеннего равноденствия) и 22 апреля. Кроме того, в настоящее время многие рядовые участники и инициативные группы планируют и проводят ряд мероприятий ко Дню Земли вблизи момента летнего солнцестояния, чтобы максимально использовать теплую погоду и свободное время людей.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4886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Подготовил:Степанов</a:t>
            </a:r>
            <a:r>
              <a:rPr lang="ru-RU" dirty="0" smtClean="0"/>
              <a:t> Николай 8 «В»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Загрязнять Землю НЕЛЬЗЯ!</a:t>
            </a:r>
            <a:endParaRPr lang="ru-RU" sz="3600" dirty="0"/>
          </a:p>
        </p:txBody>
      </p:sp>
      <p:pic>
        <p:nvPicPr>
          <p:cNvPr id="3" name="Рисунок 2" descr="3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7967845" cy="5536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64886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Подготовил:Степанов</a:t>
            </a:r>
            <a:r>
              <a:rPr lang="ru-RU" dirty="0" smtClean="0"/>
              <a:t> Николай 8 «В»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imvy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1"/>
            <a:ext cx="4465674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zagrjazne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90800"/>
            <a:ext cx="4483100" cy="3362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390</TotalTime>
  <Words>73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«Земля у нас одна - другой не будет никогда!»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TechSmith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r.eash</dc:creator>
  <cp:lastModifiedBy>user</cp:lastModifiedBy>
  <cp:revision>17</cp:revision>
  <dcterms:created xsi:type="dcterms:W3CDTF">2009-12-08T17:51:58Z</dcterms:created>
  <dcterms:modified xsi:type="dcterms:W3CDTF">2015-05-03T15:34:50Z</dcterms:modified>
</cp:coreProperties>
</file>