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3" r:id="rId7"/>
    <p:sldId id="262"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t>19.03.2015</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19.03.2015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19.03.2015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19.03.2015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t>19.03.2015</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19.03.2015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19.03.2015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19.03.2015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19.03.2015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t>19.03.2015</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t>19.03.2015</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4C71EC6-210F-42DE-9C53-41977AD35B3D}" type="datetimeFigureOut">
              <a:rPr lang="ru-RU" smtClean="0"/>
              <a:t>19.03.2015</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9B0651-EE4F-4900-A07F-96A6BFA9D0F0}" type="slidenum">
              <a:rPr lang="ru-RU" smtClean="0"/>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188640"/>
            <a:ext cx="8651304" cy="1236960"/>
          </a:xfrm>
        </p:spPr>
        <p:txBody>
          <a:bodyPr>
            <a:noAutofit/>
          </a:bodyPr>
          <a:lstStyle/>
          <a:p>
            <a:pPr algn="ctr"/>
            <a:r>
              <a:rPr lang="ru-RU" sz="5400" dirty="0" smtClean="0"/>
              <a:t>Женское лицо Победы!</a:t>
            </a:r>
            <a:endParaRPr lang="ru-RU" sz="54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772816"/>
            <a:ext cx="6875037" cy="45669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5274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4624"/>
            <a:ext cx="3931920" cy="1050032"/>
          </a:xfrm>
        </p:spPr>
        <p:txBody>
          <a:bodyPr>
            <a:normAutofit/>
          </a:bodyPr>
          <a:lstStyle/>
          <a:p>
            <a:pPr algn="l"/>
            <a:r>
              <a:rPr lang="ru-RU" dirty="0" smtClean="0"/>
              <a:t>Великий подвиг Советской женщины в годы Великой Отечественной Войны.</a:t>
            </a:r>
            <a:endParaRPr lang="ru-RU" dirty="0"/>
          </a:p>
        </p:txBody>
      </p:sp>
      <p:sp>
        <p:nvSpPr>
          <p:cNvPr id="3" name="Текст 2"/>
          <p:cNvSpPr>
            <a:spLocks noGrp="1"/>
          </p:cNvSpPr>
          <p:nvPr>
            <p:ph type="body" idx="2"/>
          </p:nvPr>
        </p:nvSpPr>
        <p:spPr>
          <a:xfrm>
            <a:off x="323528" y="1196752"/>
            <a:ext cx="3931920" cy="5256584"/>
          </a:xfrm>
        </p:spPr>
        <p:txBody>
          <a:bodyPr>
            <a:normAutofit/>
          </a:bodyPr>
          <a:lstStyle/>
          <a:p>
            <a:pPr algn="l"/>
            <a:r>
              <a:rPr lang="ru-RU" sz="1600" dirty="0"/>
              <a:t>Во время Второй мировой войны женщины принимали активное участие в боевых действиях, в тылу, выживали в оккупационной зоне. Также участвовали в боевых действиях женщины блокированного Севастополя и Ленинграда. Они были прямыми участниками войны. После начала Великой Отечественной войны в СССР участие женщин в войне было закреплено законодательством и их участие стало всеобщим. Помимо СССР, в войне участвовали женщины Великобритании, Америки, Германии, Франции и др. Но русские женщины вынесли наибольшую тяжесть трагедии Второй мировой войны. Советские женщины выполняли роли связисток, летчиц, медсестер, разведчиц, а в тылу женщины освоили тяжелейшие мужские профессии. </a:t>
            </a:r>
          </a:p>
          <a:p>
            <a:pPr algn="l"/>
            <a:endParaRPr lang="ru-RU" sz="1600" dirty="0"/>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69530" y="1412875"/>
            <a:ext cx="3143602" cy="47752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489560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611560" y="4365104"/>
            <a:ext cx="7915283" cy="2232248"/>
          </a:xfrm>
        </p:spPr>
        <p:txBody>
          <a:bodyPr/>
          <a:lstStyle/>
          <a:p>
            <a:pPr algn="l"/>
            <a:r>
              <a:rPr lang="ru-RU" sz="1600" dirty="0"/>
              <a:t>По мнению историков, первый бой советские женщины приняли в Брестской крепости 22 июня 1941 года. Немцы не могли взять эту крепость около месяца, в рядах оборонявшихся бойцов Красной Армии имелось большое количество женщин(в основном жены командиров, медсестры, связисты). Гитлеровцы даже распространили слух, что крепость обороняет специальный женский отряд НКВД. После того, когда Брестская крепость была взята, осматривая развалины, немецкие генералы с удивлением наблюдали большое количество женщин, с оружием в руках. Да и в плен попало немалое количество женщин</a:t>
            </a:r>
            <a:r>
              <a:rPr lang="ru-RU" dirty="0"/>
              <a:t>. </a:t>
            </a:r>
          </a:p>
          <a:p>
            <a:pPr algn="l"/>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8076" b="18076"/>
          <a:stretch>
            <a:fillRect/>
          </a:stretch>
        </p:blipFill>
        <p:spPr>
          <a:xfrm>
            <a:off x="827584" y="404664"/>
            <a:ext cx="7003306" cy="3816424"/>
          </a:xfrm>
          <a:prstGeom prst="round2DiagRect">
            <a:avLst>
              <a:gd name="adj1" fmla="val 10436"/>
              <a:gd name="adj2" fmla="val 0"/>
            </a:avLst>
          </a:prstGeom>
        </p:spPr>
      </p:pic>
    </p:spTree>
    <p:extLst>
      <p:ext uri="{BB962C8B-B14F-4D97-AF65-F5344CB8AC3E}">
        <p14:creationId xmlns:p14="http://schemas.microsoft.com/office/powerpoint/2010/main" val="605296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1948"/>
            <a:ext cx="8229600" cy="584764"/>
          </a:xfrm>
        </p:spPr>
        <p:txBody>
          <a:bodyPr>
            <a:normAutofit fontScale="90000"/>
          </a:bodyPr>
          <a:lstStyle/>
          <a:p>
            <a:endParaRPr lang="ru-RU" dirty="0"/>
          </a:p>
        </p:txBody>
      </p:sp>
      <p:sp>
        <p:nvSpPr>
          <p:cNvPr id="3" name="Текст 2"/>
          <p:cNvSpPr>
            <a:spLocks noGrp="1"/>
          </p:cNvSpPr>
          <p:nvPr>
            <p:ph type="body" idx="1"/>
          </p:nvPr>
        </p:nvSpPr>
        <p:spPr>
          <a:xfrm>
            <a:off x="467544" y="908720"/>
            <a:ext cx="4040188" cy="2304256"/>
          </a:xfrm>
        </p:spPr>
        <p:txBody>
          <a:bodyPr/>
          <a:lstStyle/>
          <a:p>
            <a:r>
              <a:rPr lang="ru-RU" sz="1400" dirty="0"/>
              <a:t>Вклад женщин в качестве медицинского работника был огромен и велик. Медицинские работники, оперировавшие раненных бойцов, медсестры, которые выносили раненных бойцов с поля боя – это десятки тысяч женщин-героинь, имен которых мы сегодня почти не знаем. В Красной армии женщин-медицинских работников было более 100 000 человек. Этим женщинам обязаны жизнями миллионы советских солдат и офицеров. </a:t>
            </a:r>
          </a:p>
          <a:p>
            <a:endParaRPr lang="ru-RU" sz="1400" dirty="0"/>
          </a:p>
        </p:txBody>
      </p:sp>
      <p:sp>
        <p:nvSpPr>
          <p:cNvPr id="4" name="Текст 3"/>
          <p:cNvSpPr>
            <a:spLocks noGrp="1"/>
          </p:cNvSpPr>
          <p:nvPr>
            <p:ph type="body" sz="half" idx="3"/>
          </p:nvPr>
        </p:nvSpPr>
        <p:spPr>
          <a:xfrm>
            <a:off x="4499992" y="4077072"/>
            <a:ext cx="4041775" cy="3024336"/>
          </a:xfrm>
        </p:spPr>
        <p:txBody>
          <a:bodyPr/>
          <a:lstStyle/>
          <a:p>
            <a:r>
              <a:rPr lang="ru-RU" sz="1400" dirty="0"/>
              <a:t>По словам многих бойцов Красной армии, во многих полках были женщины разведчицы, которых отправляли в боевое задание с малой надеждой, что они вернуться…</a:t>
            </a:r>
          </a:p>
          <a:p>
            <a:r>
              <a:rPr lang="ru-RU" sz="1400" dirty="0"/>
              <a:t>Женщины-колхозницы, заменившие в тылу своих мужей на поле вынуждены были без техники и специального оборудования возделывать почву и собирать урожай для армии и страны(часто отказывая в питании своим детям). </a:t>
            </a:r>
          </a:p>
          <a:p>
            <a:endParaRPr lang="ru-RU" dirty="0"/>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0" y="1124744"/>
            <a:ext cx="4040188" cy="2960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331640" y="3068960"/>
            <a:ext cx="2404457" cy="3653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28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963136" y="332656"/>
            <a:ext cx="3931920" cy="6264696"/>
          </a:xfrm>
        </p:spPr>
        <p:txBody>
          <a:bodyPr>
            <a:normAutofit lnSpcReduction="10000"/>
          </a:bodyPr>
          <a:lstStyle/>
          <a:p>
            <a:pPr algn="l"/>
            <a:r>
              <a:rPr lang="ru-RU" sz="1600" dirty="0"/>
              <a:t>Во время войны, Героями Советского союза стали 87 женщин. Они настоящие Герои и ими можно гордиться. </a:t>
            </a:r>
          </a:p>
          <a:p>
            <a:pPr algn="l"/>
            <a:r>
              <a:rPr lang="ru-RU" sz="1600" dirty="0"/>
              <a:t>В странах – участниках Второй мировой войны положение и условия женщин было безусловно разным. В СССР и Германии были законы, которые с легкостью позволяли призывать на военную службу женщин. В Америке и Англии женщины воевали по своей собственной инициативе. </a:t>
            </a:r>
          </a:p>
          <a:p>
            <a:pPr algn="l"/>
            <a:r>
              <a:rPr lang="ru-RU" sz="1600" dirty="0"/>
              <a:t>В Германии немцы не отправляли своих женщин на сам фронт в боевые действия. На фронтах у немцев не было даже медсестер женского пола (только медбратья). </a:t>
            </a:r>
          </a:p>
          <a:p>
            <a:pPr algn="l"/>
            <a:r>
              <a:rPr lang="ru-RU" sz="1600" dirty="0"/>
              <a:t>СССР в отличие от Германии жестоко эксплуатировала женщин. К примеру, женщины-летчицы. Преимущественно женщин отправляли на тихоходных этажерках, которые по неизвестной причине называли бомбардировщиками. Женщины – пилоты этих этажерок были жертвами воздушной войны, так как шансов выжить после полета у женщин было очень мало. </a:t>
            </a:r>
          </a:p>
          <a:p>
            <a:pPr algn="l"/>
            <a:endParaRPr lang="ru-RU" sz="1600" dirty="0"/>
          </a:p>
          <a:p>
            <a:pPr algn="l"/>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16632"/>
            <a:ext cx="4416425" cy="2927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284984"/>
            <a:ext cx="3543335" cy="3452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5619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67544" y="4077072"/>
            <a:ext cx="7915283" cy="2664296"/>
          </a:xfrm>
        </p:spPr>
        <p:txBody>
          <a:bodyPr>
            <a:normAutofit fontScale="92500" lnSpcReduction="20000"/>
          </a:bodyPr>
          <a:lstStyle/>
          <a:p>
            <a:pPr algn="l"/>
            <a:r>
              <a:rPr lang="ru-RU" dirty="0"/>
              <a:t>Во Второй мировой войне женщины и дети стали заложниками тех </a:t>
            </a:r>
            <a:r>
              <a:rPr lang="ru-RU" dirty="0" err="1"/>
              <a:t>человеконенависнеческих</a:t>
            </a:r>
            <a:r>
              <a:rPr lang="ru-RU" dirty="0"/>
              <a:t> амбиций, которые были присущи нацистам и Гитлеру в частности. </a:t>
            </a:r>
          </a:p>
          <a:p>
            <a:pPr algn="l"/>
            <a:r>
              <a:rPr lang="ru-RU" dirty="0"/>
              <a:t>В Германии, как уже отмечалось к концу войны женщин-немок стали привлекать к службе. Существовал даже специальный отряд СС женского состава для работы в концентрационных лагерях (безусловно по собственному желанию). В Германии даже существовала трудовая повинность, но эти женщины охотно служили. При подходе к рубежам Германии Красной армии и союзнических войск нацисты планировали привлечь женщин в </a:t>
            </a:r>
            <a:r>
              <a:rPr lang="ru-RU" dirty="0" err="1"/>
              <a:t>Фольксштурм</a:t>
            </a:r>
            <a:r>
              <a:rPr lang="ru-RU" dirty="0"/>
              <a:t>, но эта попытка не удалась. Хотя, Геббельс в своей пропаганде убеждал всех, что немка, вооруженная фаустпатроном способна уничтожить советский танк. </a:t>
            </a:r>
          </a:p>
          <a:p>
            <a:pPr algn="l"/>
            <a:r>
              <a:rPr lang="ru-RU" dirty="0"/>
              <a:t>Для советских женщин начало войны означало разрушение ее личной жизни, когда на фронт уходили их мужья или сыновья. Если любимый человек ушел воевать и эти нервные ожидания вестей с фронта уже являются глубокими душевными травмами для женщин. Тем более, вслед за любимым мужем приходит немецкий оккупант. Для советских женщин жизнь в тылу была борьбой за выживание, тем более когда приходилось по 16 часов работать, а потом ухаживать за своими детьми и стариками. </a:t>
            </a:r>
          </a:p>
          <a:p>
            <a:pPr algn="l"/>
            <a:r>
              <a:rPr lang="ru-RU" dirty="0"/>
              <a:t>Советские женщины внесли </a:t>
            </a:r>
            <a:r>
              <a:rPr lang="ru-RU" dirty="0" err="1"/>
              <a:t>коллосальный</a:t>
            </a:r>
            <a:r>
              <a:rPr lang="ru-RU" dirty="0"/>
              <a:t>, неоценимый вклад в победу в борьбе с немецко-фашистскими захватчиками.</a:t>
            </a:r>
          </a:p>
          <a:p>
            <a:pPr algn="l"/>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7519" b="17519"/>
          <a:stretch>
            <a:fillRect/>
          </a:stretch>
        </p:blipFill>
        <p:spPr>
          <a:xfrm>
            <a:off x="468313" y="404813"/>
            <a:ext cx="8010525" cy="3538537"/>
          </a:xfrm>
        </p:spPr>
      </p:pic>
    </p:spTree>
    <p:extLst>
      <p:ext uri="{BB962C8B-B14F-4D97-AF65-F5344CB8AC3E}">
        <p14:creationId xmlns:p14="http://schemas.microsoft.com/office/powerpoint/2010/main" val="14536480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99392"/>
            <a:ext cx="3931920" cy="792088"/>
          </a:xfrm>
        </p:spPr>
        <p:txBody>
          <a:bodyPr>
            <a:normAutofit/>
          </a:bodyPr>
          <a:lstStyle/>
          <a:p>
            <a:pPr algn="l"/>
            <a:r>
              <a:rPr lang="ru-RU" dirty="0" smtClean="0"/>
              <a:t>Советские женщины-снайперы</a:t>
            </a:r>
            <a:endParaRPr lang="ru-RU" dirty="0"/>
          </a:p>
        </p:txBody>
      </p:sp>
      <p:sp>
        <p:nvSpPr>
          <p:cNvPr id="3" name="Текст 2"/>
          <p:cNvSpPr>
            <a:spLocks noGrp="1"/>
          </p:cNvSpPr>
          <p:nvPr>
            <p:ph type="body" idx="2"/>
          </p:nvPr>
        </p:nvSpPr>
        <p:spPr>
          <a:xfrm>
            <a:off x="179512" y="620688"/>
            <a:ext cx="3931920" cy="5544616"/>
          </a:xfrm>
        </p:spPr>
        <p:txBody>
          <a:bodyPr>
            <a:noAutofit/>
          </a:bodyPr>
          <a:lstStyle/>
          <a:p>
            <a:pPr algn="l"/>
            <a:r>
              <a:rPr lang="ru-RU" sz="1300" dirty="0"/>
              <a:t>Советские женщины-снайперы безупречно действовали на передовой и уничтожали тысячами немецких солдат и офицеров. Людмила Павлюченко – храбрый советский снайпер, пользовалась любовью и славой во всем мире. После того, когда она приехала в США, американцы очень тепло встретили ее. Но после уезда, женщин-снайперов в Америке не появилось. </a:t>
            </a:r>
            <a:r>
              <a:rPr lang="ru-RU" sz="1300" dirty="0" smtClean="0"/>
              <a:t>К </a:t>
            </a:r>
            <a:r>
              <a:rPr lang="ru-RU" sz="1300" dirty="0"/>
              <a:t>слову сказать, только в СССР были женщины – пулеметчицы и женщины – водители танков. Ни в какой другой стране мира такого явления не было. Между прочим, после того, когда эти славные женщины гибли, Коммунистического правительство с удвоенной силой призывали советских женщин заменить их. </a:t>
            </a:r>
            <a:r>
              <a:rPr lang="ru-RU" sz="1300" dirty="0" smtClean="0"/>
              <a:t>Конечно</a:t>
            </a:r>
            <a:r>
              <a:rPr lang="ru-RU" sz="1300" dirty="0"/>
              <a:t>, на западе женщины принимали активно участие в войне, но они служили в войсках ПВО, в частях связи и на других тыловых работах. </a:t>
            </a:r>
          </a:p>
          <a:p>
            <a:pPr algn="l"/>
            <a:r>
              <a:rPr lang="ru-RU" sz="1300" dirty="0"/>
              <a:t>К концы Великой Отечественной войны, ¾ всех работающих работников в колхозах и совхозах были женщины. В промышленности трудились женщин более половины всех работников. В СССР женщины использовались даже на угольных шахтах и вредных рудниках, женина – кузнец, женщина – литейщик, женщина-грузчик, женщина – металлург….женщина – укладчик вручную железнодорожных шпал….. Женщины использовались </a:t>
            </a:r>
            <a:r>
              <a:rPr lang="ru-RU" sz="1300" dirty="0" err="1"/>
              <a:t>бесщадно</a:t>
            </a:r>
            <a:r>
              <a:rPr lang="ru-RU" sz="1300" dirty="0"/>
              <a:t> и постоянно, под постоянным контролем внутренних войск НКВД и партийных работников. </a:t>
            </a:r>
          </a:p>
          <a:p>
            <a:pPr algn="l"/>
            <a:endParaRPr lang="ru-RU" sz="13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36096" y="3576495"/>
            <a:ext cx="3168352" cy="3168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428" y="116632"/>
            <a:ext cx="3039032" cy="3384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6480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71400"/>
            <a:ext cx="3931920" cy="3528392"/>
          </a:xfrm>
        </p:spPr>
        <p:txBody>
          <a:bodyPr>
            <a:normAutofit/>
          </a:bodyPr>
          <a:lstStyle/>
          <a:p>
            <a:pPr algn="ctr"/>
            <a:r>
              <a:rPr lang="ru-RU" sz="1400" dirty="0" smtClean="0"/>
              <a:t>Юлия Друнина «Ты должна!»</a:t>
            </a:r>
            <a:br>
              <a:rPr lang="ru-RU" sz="1400" dirty="0" smtClean="0"/>
            </a:br>
            <a:r>
              <a:rPr lang="ru-RU" sz="1400" dirty="0"/>
              <a:t/>
            </a:r>
            <a:br>
              <a:rPr lang="ru-RU" sz="1400" dirty="0"/>
            </a:br>
            <a:r>
              <a:rPr lang="ru-RU" sz="1400" dirty="0" smtClean="0"/>
              <a:t>Побледнев,</a:t>
            </a:r>
            <a:r>
              <a:rPr lang="ru-RU" sz="1400" dirty="0"/>
              <a:t/>
            </a:r>
            <a:br>
              <a:rPr lang="ru-RU" sz="1400" dirty="0"/>
            </a:br>
            <a:r>
              <a:rPr lang="ru-RU" sz="1400" dirty="0"/>
              <a:t>Стиснув зубы до хруста</a:t>
            </a:r>
            <a:r>
              <a:rPr lang="ru-RU" sz="1400" dirty="0" smtClean="0"/>
              <a:t>,</a:t>
            </a:r>
            <a:r>
              <a:rPr lang="ru-RU" sz="1400" dirty="0"/>
              <a:t/>
            </a:r>
            <a:br>
              <a:rPr lang="ru-RU" sz="1400" dirty="0"/>
            </a:br>
            <a:r>
              <a:rPr lang="ru-RU" sz="1400" dirty="0"/>
              <a:t>От родного </a:t>
            </a:r>
            <a:r>
              <a:rPr lang="ru-RU" sz="1400" dirty="0" smtClean="0"/>
              <a:t>окопа</a:t>
            </a:r>
            <a:r>
              <a:rPr lang="ru-RU" sz="1400" dirty="0"/>
              <a:t/>
            </a:r>
            <a:br>
              <a:rPr lang="ru-RU" sz="1400" dirty="0"/>
            </a:br>
            <a:r>
              <a:rPr lang="ru-RU" sz="1400" dirty="0" smtClean="0"/>
              <a:t>Одна</a:t>
            </a:r>
            <a:r>
              <a:rPr lang="ru-RU" sz="1400" dirty="0"/>
              <a:t/>
            </a:r>
            <a:br>
              <a:rPr lang="ru-RU" sz="1400" dirty="0"/>
            </a:br>
            <a:r>
              <a:rPr lang="ru-RU" sz="1400" dirty="0"/>
              <a:t>Ты должна оторваться</a:t>
            </a:r>
            <a:r>
              <a:rPr lang="ru-RU" sz="1400" dirty="0" smtClean="0"/>
              <a:t>,</a:t>
            </a:r>
            <a:r>
              <a:rPr lang="ru-RU" sz="1400" dirty="0"/>
              <a:t/>
            </a:r>
            <a:br>
              <a:rPr lang="ru-RU" sz="1400" dirty="0"/>
            </a:br>
            <a:r>
              <a:rPr lang="ru-RU" sz="1400" dirty="0"/>
              <a:t>И </a:t>
            </a:r>
            <a:r>
              <a:rPr lang="ru-RU" sz="1400" dirty="0" smtClean="0"/>
              <a:t>бруствер</a:t>
            </a:r>
            <a:r>
              <a:rPr lang="ru-RU" sz="1400" dirty="0"/>
              <a:t/>
            </a:r>
            <a:br>
              <a:rPr lang="ru-RU" sz="1400" dirty="0"/>
            </a:br>
            <a:r>
              <a:rPr lang="ru-RU" sz="1400" dirty="0"/>
              <a:t>Проскочить под </a:t>
            </a:r>
            <a:r>
              <a:rPr lang="ru-RU" sz="1400" dirty="0" smtClean="0"/>
              <a:t>обстрелом</a:t>
            </a:r>
            <a:r>
              <a:rPr lang="ru-RU" sz="1400" dirty="0"/>
              <a:t/>
            </a:r>
            <a:br>
              <a:rPr lang="ru-RU" sz="1400" dirty="0"/>
            </a:br>
            <a:r>
              <a:rPr lang="ru-RU" sz="1400" dirty="0"/>
              <a:t>Должна</a:t>
            </a:r>
            <a:r>
              <a:rPr lang="ru-RU" sz="1400" dirty="0" smtClean="0"/>
              <a:t>.</a:t>
            </a:r>
            <a:r>
              <a:rPr lang="ru-RU" sz="1400" dirty="0"/>
              <a:t/>
            </a:r>
            <a:br>
              <a:rPr lang="ru-RU" sz="1400" dirty="0"/>
            </a:br>
            <a:r>
              <a:rPr lang="ru-RU" sz="1400" dirty="0"/>
              <a:t>Ты должна</a:t>
            </a:r>
            <a:r>
              <a:rPr lang="ru-RU" sz="1400" dirty="0" smtClean="0"/>
              <a:t>.</a:t>
            </a:r>
            <a:r>
              <a:rPr lang="ru-RU" sz="1400" dirty="0"/>
              <a:t/>
            </a:r>
            <a:br>
              <a:rPr lang="ru-RU" sz="1400" dirty="0"/>
            </a:br>
            <a:r>
              <a:rPr lang="ru-RU" sz="1400" dirty="0"/>
              <a:t>Хоть вернешься едва ли</a:t>
            </a:r>
            <a:r>
              <a:rPr lang="ru-RU" sz="1400" dirty="0" smtClean="0"/>
              <a:t>,</a:t>
            </a:r>
            <a:r>
              <a:rPr lang="ru-RU" sz="1400" dirty="0"/>
              <a:t/>
            </a:r>
            <a:br>
              <a:rPr lang="ru-RU" sz="1400" dirty="0"/>
            </a:br>
            <a:r>
              <a:rPr lang="ru-RU" sz="1400" dirty="0"/>
              <a:t>Хоть "Не смей</a:t>
            </a:r>
            <a:r>
              <a:rPr lang="ru-RU" sz="1400" dirty="0" smtClean="0"/>
              <a:t>!"</a:t>
            </a:r>
            <a:r>
              <a:rPr lang="ru-RU" sz="1400" dirty="0"/>
              <a:t/>
            </a:r>
            <a:br>
              <a:rPr lang="ru-RU" sz="1400" dirty="0"/>
            </a:br>
            <a:r>
              <a:rPr lang="ru-RU" sz="1400" dirty="0"/>
              <a:t>Повторяет комбат</a:t>
            </a:r>
            <a:r>
              <a:rPr lang="ru-RU" sz="1400" dirty="0" smtClean="0"/>
              <a:t>.</a:t>
            </a:r>
            <a:r>
              <a:rPr lang="ru-RU" sz="1400" dirty="0"/>
              <a:t/>
            </a:r>
            <a:br>
              <a:rPr lang="ru-RU" sz="1400" dirty="0"/>
            </a:br>
            <a:endParaRPr lang="ru-RU" sz="1400" dirty="0"/>
          </a:p>
        </p:txBody>
      </p:sp>
      <p:sp>
        <p:nvSpPr>
          <p:cNvPr id="3" name="Текст 2"/>
          <p:cNvSpPr>
            <a:spLocks noGrp="1"/>
          </p:cNvSpPr>
          <p:nvPr>
            <p:ph type="body" idx="2"/>
          </p:nvPr>
        </p:nvSpPr>
        <p:spPr>
          <a:xfrm>
            <a:off x="5004048" y="3573016"/>
            <a:ext cx="3931920" cy="3227040"/>
          </a:xfrm>
        </p:spPr>
        <p:txBody>
          <a:bodyPr>
            <a:normAutofit/>
          </a:bodyPr>
          <a:lstStyle/>
          <a:p>
            <a:pPr algn="ctr"/>
            <a:r>
              <a:rPr lang="ru-RU" sz="1600" dirty="0"/>
              <a:t>Даже танки</a:t>
            </a:r>
          </a:p>
          <a:p>
            <a:pPr algn="ctr"/>
            <a:r>
              <a:rPr lang="ru-RU" sz="1600" dirty="0" smtClean="0"/>
              <a:t>(</a:t>
            </a:r>
            <a:r>
              <a:rPr lang="ru-RU" sz="1600" dirty="0"/>
              <a:t>Они же из стали</a:t>
            </a:r>
            <a:r>
              <a:rPr lang="ru-RU" sz="1600" dirty="0" smtClean="0"/>
              <a:t>!)</a:t>
            </a:r>
            <a:endParaRPr lang="ru-RU" sz="1600" dirty="0"/>
          </a:p>
          <a:p>
            <a:pPr algn="ctr"/>
            <a:r>
              <a:rPr lang="ru-RU" sz="1600" dirty="0"/>
              <a:t>В трех шагах от окопа</a:t>
            </a:r>
          </a:p>
          <a:p>
            <a:pPr algn="ctr"/>
            <a:r>
              <a:rPr lang="ru-RU" sz="1600" dirty="0" smtClean="0"/>
              <a:t>Горят</a:t>
            </a:r>
            <a:r>
              <a:rPr lang="ru-RU" sz="1600" dirty="0"/>
              <a:t>.</a:t>
            </a:r>
          </a:p>
          <a:p>
            <a:pPr algn="ctr"/>
            <a:r>
              <a:rPr lang="ru-RU" sz="1600" dirty="0" smtClean="0"/>
              <a:t>Ты </a:t>
            </a:r>
            <a:r>
              <a:rPr lang="ru-RU" sz="1600" dirty="0"/>
              <a:t>должна.</a:t>
            </a:r>
          </a:p>
          <a:p>
            <a:pPr algn="ctr"/>
            <a:r>
              <a:rPr lang="ru-RU" sz="1600" dirty="0" smtClean="0"/>
              <a:t>Ведь </a:t>
            </a:r>
            <a:r>
              <a:rPr lang="ru-RU" sz="1600" dirty="0"/>
              <a:t>нельзя притворяться</a:t>
            </a:r>
          </a:p>
          <a:p>
            <a:pPr algn="ctr"/>
            <a:r>
              <a:rPr lang="ru-RU" sz="1600" dirty="0" smtClean="0"/>
              <a:t>Перед </a:t>
            </a:r>
            <a:r>
              <a:rPr lang="ru-RU" sz="1600" dirty="0"/>
              <a:t>собой,</a:t>
            </a:r>
          </a:p>
          <a:p>
            <a:pPr algn="ctr"/>
            <a:r>
              <a:rPr lang="ru-RU" sz="1600" dirty="0" smtClean="0"/>
              <a:t>Что </a:t>
            </a:r>
            <a:r>
              <a:rPr lang="ru-RU" sz="1600" dirty="0"/>
              <a:t>не слышишь в ночи</a:t>
            </a:r>
            <a:r>
              <a:rPr lang="ru-RU" sz="1600" dirty="0" smtClean="0"/>
              <a:t>,</a:t>
            </a:r>
            <a:endParaRPr lang="ru-RU" sz="1600" dirty="0"/>
          </a:p>
          <a:p>
            <a:pPr algn="ctr"/>
            <a:r>
              <a:rPr lang="ru-RU" sz="1600" dirty="0"/>
              <a:t>Как почти безнадежно</a:t>
            </a:r>
          </a:p>
          <a:p>
            <a:pPr algn="ctr"/>
            <a:r>
              <a:rPr lang="ru-RU" sz="1600" dirty="0" smtClean="0"/>
              <a:t>"</a:t>
            </a:r>
            <a:r>
              <a:rPr lang="ru-RU" sz="1600" dirty="0"/>
              <a:t>Сестрица</a:t>
            </a:r>
            <a:r>
              <a:rPr lang="ru-RU" sz="1600" dirty="0" smtClean="0"/>
              <a:t>!"</a:t>
            </a:r>
            <a:endParaRPr lang="ru-RU" sz="1600" dirty="0"/>
          </a:p>
          <a:p>
            <a:pPr algn="ctr"/>
            <a:r>
              <a:rPr lang="ru-RU" sz="1600" dirty="0"/>
              <a:t>Кто-то там</a:t>
            </a:r>
            <a:r>
              <a:rPr lang="ru-RU" sz="1600" dirty="0" smtClean="0"/>
              <a:t>,</a:t>
            </a:r>
            <a:endParaRPr lang="ru-RU" sz="1600" dirty="0"/>
          </a:p>
          <a:p>
            <a:pPr algn="ctr"/>
            <a:r>
              <a:rPr lang="ru-RU" sz="1600" dirty="0"/>
              <a:t>Под обстрелом, кричит...</a:t>
            </a:r>
          </a:p>
          <a:p>
            <a:pPr algn="l"/>
            <a:endParaRPr lang="ru-RU" dirty="0"/>
          </a:p>
          <a:p>
            <a:pPr algn="l"/>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989" y="3110671"/>
            <a:ext cx="3085236" cy="374441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60648"/>
            <a:ext cx="4789369" cy="31731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40618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53536"/>
            <a:ext cx="8291264" cy="1143000"/>
          </a:xfrm>
        </p:spPr>
        <p:txBody>
          <a:bodyPr>
            <a:noAutofit/>
          </a:bodyPr>
          <a:lstStyle/>
          <a:p>
            <a:pPr algn="ctr"/>
            <a:r>
              <a:rPr lang="ru-RU" sz="4000" dirty="0" smtClean="0"/>
              <a:t>Никто не </a:t>
            </a:r>
            <a:r>
              <a:rPr lang="ru-RU" sz="4000" smtClean="0"/>
              <a:t>забыт, ничто </a:t>
            </a:r>
            <a:r>
              <a:rPr lang="ru-RU" sz="4000" dirty="0" smtClean="0"/>
              <a:t>не забыто!</a:t>
            </a:r>
            <a:endParaRPr lang="ru-RU" sz="40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628800"/>
            <a:ext cx="6910908" cy="46648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64785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39</TotalTime>
  <Words>945</Words>
  <Application>Microsoft Office PowerPoint</Application>
  <PresentationFormat>Экран (4:3)</PresentationFormat>
  <Paragraphs>32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Литейная</vt:lpstr>
      <vt:lpstr>Женское лицо Победы!</vt:lpstr>
      <vt:lpstr>Великий подвиг Советской женщины в годы Великой Отечественной Войны.</vt:lpstr>
      <vt:lpstr>Презентация PowerPoint</vt:lpstr>
      <vt:lpstr>Презентация PowerPoint</vt:lpstr>
      <vt:lpstr>Презентация PowerPoint</vt:lpstr>
      <vt:lpstr>Презентация PowerPoint</vt:lpstr>
      <vt:lpstr>Советские женщины-снайперы</vt:lpstr>
      <vt:lpstr>Юлия Друнина «Ты должна!»  Побледнев, Стиснув зубы до хруста, От родного окопа Одна Ты должна оторваться, И бруствер Проскочить под обстрелом Должна. Ты должна. Хоть вернешься едва ли, Хоть "Не смей!" Повторяет комбат. </vt:lpstr>
      <vt:lpstr>Никто не забыт, ничто не забыто!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Женское лицо Победы!</dc:title>
  <dc:creator>Yser</dc:creator>
  <cp:lastModifiedBy>Yser</cp:lastModifiedBy>
  <cp:revision>6</cp:revision>
  <dcterms:created xsi:type="dcterms:W3CDTF">2015-03-18T14:48:27Z</dcterms:created>
  <dcterms:modified xsi:type="dcterms:W3CDTF">2015-03-19T18:01:05Z</dcterms:modified>
</cp:coreProperties>
</file>