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63" r:id="rId4"/>
    <p:sldId id="265" r:id="rId5"/>
    <p:sldId id="268" r:id="rId6"/>
    <p:sldId id="26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Гамм ОА\МОИ КАРТИНКИ\0015-015-Gotovye-shablony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192" y="0"/>
            <a:ext cx="9144000" cy="68580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85800" y="404664"/>
            <a:ext cx="7772400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Поработай в паре 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РТ с. 20 № 35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20" y="1202413"/>
            <a:ext cx="6984776" cy="5238582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3290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Гамм ОА\МОИ КАРТИНКИ\0015-015-Gotovye-shablony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192" y="0"/>
            <a:ext cx="9144000" cy="68580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60608" y="792417"/>
            <a:ext cx="7772400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 себя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96" y="1844824"/>
            <a:ext cx="8154652" cy="4595933"/>
          </a:xfrm>
          <a:prstGeom prst="rect">
            <a:avLst/>
          </a:prstGeom>
          <a:ln w="19050">
            <a:solidFill>
              <a:srgbClr val="0070C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79790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Гамм ОА\МОИ КАРТИНКИ\0015-015-Gotovye-shablony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05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658278"/>
            <a:ext cx="4128458" cy="69060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транспорт – судоходство</a:t>
            </a:r>
            <a:endParaRPr lang="ru-RU" sz="2700" dirty="0">
              <a:solidFill>
                <a:srgbClr val="C000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9552" y="548679"/>
            <a:ext cx="8064896" cy="1253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Какое значение для людей имеет река?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2" name="Picture 5" descr="судоходство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2348881"/>
            <a:ext cx="4128458" cy="3096344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лов рыбы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140968"/>
            <a:ext cx="4128458" cy="3097254"/>
          </a:xfrm>
          <a:prstGeom prst="rect">
            <a:avLst/>
          </a:prstGeom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5292080" y="2438605"/>
            <a:ext cx="2976330" cy="690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улов рыбы</a:t>
            </a:r>
            <a:endParaRPr lang="ru-RU" sz="27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195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Гамм ОА\МОИ КАРТИНКИ\0015-015-Gotovye-shablony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05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635259"/>
            <a:ext cx="2264904" cy="69060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отдых</a:t>
            </a:r>
            <a:endParaRPr lang="ru-RU" sz="2700" dirty="0">
              <a:solidFill>
                <a:srgbClr val="C000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9552" y="548679"/>
            <a:ext cx="8064896" cy="1253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Какое значение для людей имеет река?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5148063" y="1412777"/>
            <a:ext cx="3151577" cy="1626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1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хознужды</a:t>
            </a:r>
            <a:endParaRPr lang="ru-RU" sz="3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производство электричества</a:t>
            </a:r>
            <a:endParaRPr lang="ru-RU" sz="2700" dirty="0">
              <a:solidFill>
                <a:srgbClr val="C00000"/>
              </a:solidFill>
            </a:endParaRPr>
          </a:p>
        </p:txBody>
      </p:sp>
      <p:pic>
        <p:nvPicPr>
          <p:cNvPr id="8" name="Picture 7" descr="загораем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4" y="2420887"/>
            <a:ext cx="4086865" cy="3024334"/>
          </a:xfrm>
          <a:prstGeom prst="rect">
            <a:avLst/>
          </a:prstGeom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F:\12.12\1-river-power-plant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911" y="3116652"/>
            <a:ext cx="4536503" cy="3024335"/>
          </a:xfrm>
          <a:prstGeom prst="rect">
            <a:avLst/>
          </a:prstGeom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1727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Гамм ОА\МОИ КАРТИНКИ\0015-015-Gotovye-shablony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192" y="0"/>
            <a:ext cx="9144000" cy="68580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218039" y="620688"/>
            <a:ext cx="4246240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Подведём итоги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8" name="Группа 11"/>
          <p:cNvGrpSpPr>
            <a:grpSpLocks/>
          </p:cNvGrpSpPr>
          <p:nvPr/>
        </p:nvGrpSpPr>
        <p:grpSpPr bwMode="auto">
          <a:xfrm>
            <a:off x="467544" y="620688"/>
            <a:ext cx="2879725" cy="1989138"/>
            <a:chOff x="251520" y="1988840"/>
            <a:chExt cx="3387549" cy="2506786"/>
          </a:xfrm>
        </p:grpSpPr>
        <p:pic>
          <p:nvPicPr>
            <p:cNvPr id="9" name="Рисунок 9" descr="0_80302_a3fba2ca_XL.pn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1988840"/>
              <a:ext cx="3387549" cy="2506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Рисунок 10" descr="окр.png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3720" y="3359848"/>
              <a:ext cx="648000" cy="861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Заголовок 1"/>
          <p:cNvSpPr txBox="1">
            <a:spLocks noGrp="1"/>
          </p:cNvSpPr>
          <p:nvPr>
            <p:ph type="ctrTitle"/>
          </p:nvPr>
        </p:nvSpPr>
        <p:spPr>
          <a:xfrm>
            <a:off x="3491880" y="1412777"/>
            <a:ext cx="518457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b="1" i="1" dirty="0" smtClean="0">
                <a:solidFill>
                  <a:srgbClr val="C00000"/>
                </a:solidFill>
              </a:rPr>
              <a:t>Ответьте на вопросы: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685800" y="2693987"/>
            <a:ext cx="7772400" cy="36873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</a:rPr>
              <a:t>Что такое река?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</a:rPr>
              <a:t>Из каких частей состоит река?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</a:rPr>
              <a:t>Какие бывают реки?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</a:rPr>
              <a:t>Какое значение для людей имеет река?</a:t>
            </a:r>
          </a:p>
        </p:txBody>
      </p:sp>
    </p:spTree>
    <p:extLst>
      <p:ext uri="{BB962C8B-B14F-4D97-AF65-F5344CB8AC3E}">
        <p14:creationId xmlns="" xmlns:p14="http://schemas.microsoft.com/office/powerpoint/2010/main" val="220022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Гамм ОА\МОИ КАРТИНКИ\0015-015-Gotovye-shablony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192" y="0"/>
            <a:ext cx="9144000" cy="68580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008" y="332656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цени свою работу на уроке</a:t>
            </a:r>
            <a:endParaRPr lang="ru-RU" sz="8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idx="1"/>
          </p:nvPr>
        </p:nvSpPr>
        <p:spPr>
          <a:xfrm>
            <a:off x="1102161" y="1382712"/>
            <a:ext cx="3671887" cy="4092575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1. На уроке я работал</a:t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en-US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Tx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2. Своей работой на уроке я</a:t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en-US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Tx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3. Урок для меня показался</a:t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en-US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Tx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4. За урок я</a:t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en-US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Tx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5. Мое настроение</a:t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en-US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Tx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6. Материал урока мне был</a:t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en-US" sz="20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774048" y="1412776"/>
            <a:ext cx="3443288" cy="515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активно / пассивно</a:t>
            </a:r>
            <a:br>
              <a:rPr lang="ru-RU" sz="2000" b="1" dirty="0">
                <a:solidFill>
                  <a:srgbClr val="C00000"/>
                </a:solidFill>
              </a:rPr>
            </a:br>
            <a:endParaRPr lang="en-US" sz="2000" b="1" dirty="0">
              <a:solidFill>
                <a:srgbClr val="C00000"/>
              </a:solidFill>
            </a:endParaRPr>
          </a:p>
          <a:p>
            <a:r>
              <a:rPr lang="ru-RU" sz="2000" b="1" dirty="0">
                <a:solidFill>
                  <a:srgbClr val="C00000"/>
                </a:solidFill>
              </a:rPr>
              <a:t>доволен / не доволен </a:t>
            </a:r>
            <a:endParaRPr lang="ru-RU" sz="900" b="1" dirty="0">
              <a:solidFill>
                <a:srgbClr val="C00000"/>
              </a:solidFill>
            </a:endParaRPr>
          </a:p>
          <a:p>
            <a:endParaRPr lang="en-US" sz="900" b="1" dirty="0">
              <a:solidFill>
                <a:srgbClr val="C00000"/>
              </a:solidFill>
            </a:endParaRPr>
          </a:p>
          <a:p>
            <a:r>
              <a:rPr lang="ru-RU" sz="2000" b="1" dirty="0">
                <a:solidFill>
                  <a:srgbClr val="C00000"/>
                </a:solidFill>
              </a:rPr>
              <a:t/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коротким / длинным</a:t>
            </a:r>
            <a:br>
              <a:rPr lang="ru-RU" sz="2000" b="1" dirty="0">
                <a:solidFill>
                  <a:srgbClr val="C00000"/>
                </a:solidFill>
              </a:rPr>
            </a:br>
            <a:endParaRPr lang="en-US" sz="2000" b="1" dirty="0">
              <a:solidFill>
                <a:srgbClr val="C00000"/>
              </a:solidFill>
            </a:endParaRPr>
          </a:p>
          <a:p>
            <a:r>
              <a:rPr lang="ru-RU" sz="2000" b="1" dirty="0">
                <a:solidFill>
                  <a:srgbClr val="C00000"/>
                </a:solidFill>
              </a:rPr>
              <a:t>не устал / устал</a:t>
            </a:r>
            <a:br>
              <a:rPr lang="ru-RU" sz="2000" b="1" dirty="0">
                <a:solidFill>
                  <a:srgbClr val="C00000"/>
                </a:solidFill>
              </a:rPr>
            </a:br>
            <a:endParaRPr lang="en-US" sz="2000" b="1" dirty="0">
              <a:solidFill>
                <a:srgbClr val="C00000"/>
              </a:solidFill>
            </a:endParaRPr>
          </a:p>
          <a:p>
            <a:r>
              <a:rPr lang="ru-RU" sz="2000" b="1" dirty="0">
                <a:solidFill>
                  <a:srgbClr val="C00000"/>
                </a:solidFill>
              </a:rPr>
              <a:t>стало лучше / стало хуже</a:t>
            </a:r>
            <a:br>
              <a:rPr lang="ru-RU" sz="2000" b="1" dirty="0">
                <a:solidFill>
                  <a:srgbClr val="C00000"/>
                </a:solidFill>
              </a:rPr>
            </a:br>
            <a:endParaRPr lang="en-US" sz="2000" b="1" dirty="0">
              <a:solidFill>
                <a:srgbClr val="C00000"/>
              </a:solidFill>
            </a:endParaRPr>
          </a:p>
          <a:p>
            <a:r>
              <a:rPr lang="ru-RU" sz="2000" b="1" dirty="0">
                <a:solidFill>
                  <a:srgbClr val="C00000"/>
                </a:solidFill>
              </a:rPr>
              <a:t>понятен / не понятен</a:t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полезен / бесполезен</a:t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интересен / скучен</a:t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легким / трудным</a:t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интересным/ неинтересным</a:t>
            </a:r>
            <a:r>
              <a:rPr lang="ru-RU" sz="2000" dirty="0">
                <a:solidFill>
                  <a:srgbClr val="C00000"/>
                </a:solidFill>
              </a:rPr>
              <a:t/>
            </a:r>
            <a:br>
              <a:rPr lang="ru-RU" sz="2000" dirty="0">
                <a:solidFill>
                  <a:srgbClr val="C00000"/>
                </a:solidFill>
              </a:rPr>
            </a:br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415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80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 транспорт – судоходство</vt:lpstr>
      <vt:lpstr> отдых</vt:lpstr>
      <vt:lpstr>Ответьте на вопросы:</vt:lpstr>
      <vt:lpstr>оцени свою работу на уроке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Пресные воды суши  Река</dc:title>
  <dc:creator>ГОА</dc:creator>
  <cp:lastModifiedBy>User</cp:lastModifiedBy>
  <cp:revision>19</cp:revision>
  <dcterms:created xsi:type="dcterms:W3CDTF">2014-02-16T17:06:16Z</dcterms:created>
  <dcterms:modified xsi:type="dcterms:W3CDTF">2015-05-10T12:19:39Z</dcterms:modified>
</cp:coreProperties>
</file>