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74" r:id="rId6"/>
    <p:sldId id="275" r:id="rId7"/>
    <p:sldId id="276" r:id="rId8"/>
    <p:sldId id="277" r:id="rId9"/>
    <p:sldId id="261" r:id="rId10"/>
    <p:sldId id="273" r:id="rId11"/>
    <p:sldId id="262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4660"/>
  </p:normalViewPr>
  <p:slideViewPr>
    <p:cSldViewPr>
      <p:cViewPr varScale="1">
        <p:scale>
          <a:sx n="68" d="100"/>
          <a:sy n="68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10.05.2015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fotki.yandex.ru/users/sunny-fanny/view/174955/?page=12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Гамм ОА\МОИ КАРТИНКИ\0015-015-Gotovye-shablony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268760"/>
            <a:ext cx="7772400" cy="324036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Пресные воды суши.</a:t>
            </a:r>
            <a:br>
              <a:rPr lang="ru-RU" sz="60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60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Река и люди.</a:t>
            </a:r>
            <a:endParaRPr lang="ru-RU" sz="60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54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b="1" smtClean="0"/>
              <a:t>ПОЧЕМУ ВОДА В РЕКЕ НЕ КОНЧАЕТСЯ?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dirty="0" smtClean="0"/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625" y="1928813"/>
            <a:ext cx="8286750" cy="492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Гамм ОА\МОИ КАРТИНКИ\0015-015-Gotovye-shablony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19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4928" y="1802293"/>
            <a:ext cx="3094112" cy="792088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равнинная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85800" y="548680"/>
            <a:ext cx="777240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Какие бывают реки?</a:t>
            </a:r>
            <a:endParaRPr lang="ru-RU" sz="4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5436096" y="1802293"/>
            <a:ext cx="2364336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горная</a:t>
            </a:r>
            <a:endParaRPr lang="ru-RU" sz="4000" dirty="0">
              <a:solidFill>
                <a:srgbClr val="C00000"/>
              </a:solidFill>
            </a:endParaRPr>
          </a:p>
        </p:txBody>
      </p:sp>
      <p:pic>
        <p:nvPicPr>
          <p:cNvPr id="9" name="Picture 6" descr="http://img-fotki.yandex.ru/get/5/sunny-fanny.3d/0_2ab6a_b01a7d2b_L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5492" y="2597450"/>
            <a:ext cx="3845269" cy="2807657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Замбия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597450"/>
            <a:ext cx="3312368" cy="2807657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44415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Гамм ОА\МОИ КАРТИНКИ\0015-015-Gotovye-shablony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1999" y="449341"/>
            <a:ext cx="4024237" cy="1035443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Не конь, а бежит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не лес, а шумит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" name="Рисунок 4" descr="topic61_1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5" y="4077072"/>
            <a:ext cx="3025661" cy="2268515"/>
          </a:xfrm>
          <a:prstGeom prst="rect">
            <a:avLst/>
          </a:prstGeom>
          <a:ln w="28575"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3" descr="28835cy320x480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255" y="872716"/>
            <a:ext cx="3591389" cy="5112568"/>
          </a:xfrm>
          <a:prstGeom prst="rect">
            <a:avLst/>
          </a:prstGeom>
          <a:ln w="28575"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2" descr="180a07aa88770a00cc149f6d1fa1846d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630407"/>
            <a:ext cx="3025661" cy="2269246"/>
          </a:xfrm>
          <a:prstGeom prst="rect">
            <a:avLst/>
          </a:prstGeom>
          <a:ln w="28575"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47225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Гамм ОА\МОИ КАРТИНКИ\0015-015-Gotovye-shablony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48" y="2060848"/>
            <a:ext cx="8003967" cy="432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509120"/>
            <a:ext cx="7772400" cy="1872208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Река – </a:t>
            </a:r>
            <a:r>
              <a:rPr lang="ru-RU" sz="4000" dirty="0" smtClean="0">
                <a:solidFill>
                  <a:schemeClr val="bg1"/>
                </a:solidFill>
              </a:rPr>
              <a:t>это естественный поток воды, постоянно текущий в разработанном им углублении – русле.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85800" y="548680"/>
            <a:ext cx="777240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Что такое река?</a:t>
            </a:r>
            <a:endParaRPr lang="ru-RU" sz="40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10767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Гамм ОА\МОИ КАРТИНКИ\0015-015-Gotovye-shablony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509120"/>
            <a:ext cx="7772400" cy="1872208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85800" y="404664"/>
            <a:ext cx="77724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 каких частей состоит река?</a:t>
            </a:r>
            <a:endParaRPr lang="ru-RU" sz="4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87853" y="812611"/>
            <a:ext cx="65527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i="1" dirty="0" smtClean="0">
                <a:solidFill>
                  <a:srgbClr val="4BACC6">
                    <a:lumMod val="50000"/>
                  </a:srgbClr>
                </a:solidFill>
              </a:rPr>
              <a:t>Исток – начало реки</a:t>
            </a:r>
          </a:p>
          <a:p>
            <a:pPr lvl="0"/>
            <a:endParaRPr lang="ru-RU" sz="3600" b="1" i="1" dirty="0">
              <a:solidFill>
                <a:srgbClr val="4BACC6">
                  <a:lumMod val="50000"/>
                </a:srgbClr>
              </a:solidFill>
            </a:endParaRPr>
          </a:p>
        </p:txBody>
      </p:sp>
      <p:pic>
        <p:nvPicPr>
          <p:cNvPr id="8" name="Picture 13" descr="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991" y="2001038"/>
            <a:ext cx="2304256" cy="1697451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573322" y="1531938"/>
            <a:ext cx="2447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400" dirty="0"/>
              <a:t> </a:t>
            </a:r>
            <a:r>
              <a:rPr lang="ru-RU" sz="2400" b="1" dirty="0">
                <a:solidFill>
                  <a:srgbClr val="0070C0"/>
                </a:solidFill>
              </a:rPr>
              <a:t>Р о д н и </a:t>
            </a:r>
            <a:r>
              <a:rPr lang="ru-RU" sz="2400" b="1" dirty="0" smtClean="0">
                <a:solidFill>
                  <a:srgbClr val="0070C0"/>
                </a:solidFill>
              </a:rPr>
              <a:t>к</a:t>
            </a:r>
            <a:endParaRPr lang="ru-RU" sz="2400" dirty="0"/>
          </a:p>
        </p:txBody>
      </p:sp>
      <p:pic>
        <p:nvPicPr>
          <p:cNvPr id="10" name="Picture 10" descr="pict2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108" y="2012940"/>
            <a:ext cx="2419784" cy="1730132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3333967" y="1523059"/>
            <a:ext cx="2447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400" dirty="0"/>
              <a:t> </a:t>
            </a:r>
            <a:r>
              <a:rPr lang="ru-RU" sz="2400" b="1" dirty="0" smtClean="0">
                <a:solidFill>
                  <a:srgbClr val="0070C0"/>
                </a:solidFill>
              </a:rPr>
              <a:t>Л е д </a:t>
            </a:r>
            <a:r>
              <a:rPr lang="ru-RU" sz="2400" b="1" dirty="0">
                <a:solidFill>
                  <a:srgbClr val="0070C0"/>
                </a:solidFill>
              </a:rPr>
              <a:t>н и </a:t>
            </a:r>
            <a:r>
              <a:rPr lang="ru-RU" sz="2400" b="1" dirty="0" smtClean="0">
                <a:solidFill>
                  <a:srgbClr val="0070C0"/>
                </a:solidFill>
              </a:rPr>
              <a:t>к</a:t>
            </a:r>
            <a:endParaRPr lang="ru-RU" sz="2400" dirty="0"/>
          </a:p>
        </p:txBody>
      </p:sp>
      <p:pic>
        <p:nvPicPr>
          <p:cNvPr id="12" name="Picture 9" descr="313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7269" y="1989138"/>
            <a:ext cx="2380931" cy="1753934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6010275" y="1502453"/>
            <a:ext cx="2447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400" dirty="0"/>
              <a:t> </a:t>
            </a:r>
            <a:r>
              <a:rPr lang="ru-RU" sz="2400" b="1" dirty="0">
                <a:solidFill>
                  <a:srgbClr val="0070C0"/>
                </a:solidFill>
              </a:rPr>
              <a:t>Б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>
                <a:solidFill>
                  <a:srgbClr val="0070C0"/>
                </a:solidFill>
              </a:rPr>
              <a:t>о</a:t>
            </a:r>
            <a:r>
              <a:rPr lang="ru-RU" sz="2400" b="1" dirty="0" smtClean="0">
                <a:solidFill>
                  <a:srgbClr val="0070C0"/>
                </a:solidFill>
              </a:rPr>
              <a:t> л о т </a:t>
            </a:r>
            <a:r>
              <a:rPr lang="ru-RU" sz="2400" b="1" dirty="0">
                <a:solidFill>
                  <a:srgbClr val="0070C0"/>
                </a:solidFill>
              </a:rPr>
              <a:t>о</a:t>
            </a:r>
            <a:endParaRPr lang="ru-RU" sz="2400" dirty="0"/>
          </a:p>
        </p:txBody>
      </p:sp>
      <p:pic>
        <p:nvPicPr>
          <p:cNvPr id="14" name="Picture 12" descr="baik-067sm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272" y="4397255"/>
            <a:ext cx="3278945" cy="1911965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1577935" y="3940055"/>
            <a:ext cx="2447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400" dirty="0"/>
              <a:t> </a:t>
            </a:r>
            <a:r>
              <a:rPr lang="ru-RU" sz="2400" b="1" dirty="0">
                <a:solidFill>
                  <a:srgbClr val="0070C0"/>
                </a:solidFill>
              </a:rPr>
              <a:t>О</a:t>
            </a:r>
            <a:r>
              <a:rPr lang="ru-RU" sz="2400" b="1" dirty="0" smtClean="0">
                <a:solidFill>
                  <a:srgbClr val="0070C0"/>
                </a:solidFill>
              </a:rPr>
              <a:t> з е р </a:t>
            </a:r>
            <a:r>
              <a:rPr lang="ru-RU" sz="2400" b="1" dirty="0">
                <a:solidFill>
                  <a:srgbClr val="0070C0"/>
                </a:solidFill>
              </a:rPr>
              <a:t>о</a:t>
            </a:r>
            <a:endParaRPr lang="ru-RU" sz="2400" dirty="0"/>
          </a:p>
        </p:txBody>
      </p:sp>
      <p:pic>
        <p:nvPicPr>
          <p:cNvPr id="16" name="Picture 23" descr="img00000890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400278"/>
            <a:ext cx="3339900" cy="1908943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4716016" y="3940055"/>
            <a:ext cx="3339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 </a:t>
            </a:r>
            <a:r>
              <a:rPr lang="ru-RU" sz="2400" b="1" dirty="0" smtClean="0">
                <a:solidFill>
                  <a:srgbClr val="0070C0"/>
                </a:solidFill>
              </a:rPr>
              <a:t> С л и я н и е      р е к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1290872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1" grpId="0"/>
      <p:bldP spid="13" grpId="0"/>
      <p:bldP spid="15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b="1" dirty="0" smtClean="0"/>
              <a:t>ИСТОК- место, где начинается река</a:t>
            </a:r>
          </a:p>
        </p:txBody>
      </p:sp>
      <p:pic>
        <p:nvPicPr>
          <p:cNvPr id="7171" name="Picture 4" descr="ай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9750" y="1844675"/>
            <a:ext cx="7777163" cy="460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7526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smtClean="0"/>
              <a:t>ПРИТОК- мелкая река, впадающая в большую реку</a:t>
            </a:r>
          </a:p>
        </p:txBody>
      </p:sp>
      <p:pic>
        <p:nvPicPr>
          <p:cNvPr id="16387" name="Picture 4" descr="урал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00113" y="1700213"/>
            <a:ext cx="7308850" cy="485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r>
              <a:rPr lang="ru-RU" sz="4000" b="1" smtClean="0">
                <a:effectLst/>
              </a:rPr>
              <a:t>Устье – место, где река впадает в море, в озеро, </a:t>
            </a:r>
            <a:br>
              <a:rPr lang="ru-RU" sz="4000" b="1" smtClean="0">
                <a:effectLst/>
              </a:rPr>
            </a:br>
            <a:r>
              <a:rPr lang="ru-RU" sz="4000" b="1" smtClean="0">
                <a:effectLst/>
              </a:rPr>
              <a:t> в другую реку</a:t>
            </a:r>
          </a:p>
        </p:txBody>
      </p:sp>
      <p:pic>
        <p:nvPicPr>
          <p:cNvPr id="59396" name="Picture 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7088" y="2133600"/>
            <a:ext cx="76327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5"/>
          <p:cNvSpPr>
            <a:spLocks noChangeArrowheads="1"/>
          </p:cNvSpPr>
          <p:nvPr/>
        </p:nvSpPr>
        <p:spPr bwMode="auto">
          <a:xfrm>
            <a:off x="0" y="7477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/>
          </a:p>
        </p:txBody>
      </p:sp>
      <p:pic>
        <p:nvPicPr>
          <p:cNvPr id="39939" name="Picture 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619250" y="0"/>
            <a:ext cx="5905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6639" name="Group 15"/>
          <p:cNvGraphicFramePr>
            <a:graphicFrameLocks noGrp="1"/>
          </p:cNvGraphicFramePr>
          <p:nvPr/>
        </p:nvGraphicFramePr>
        <p:xfrm>
          <a:off x="0" y="747713"/>
          <a:ext cx="208280" cy="3770313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3770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8678" name="Rectangle 16"/>
          <p:cNvSpPr>
            <a:spLocks noChangeArrowheads="1"/>
          </p:cNvSpPr>
          <p:nvPr/>
        </p:nvSpPr>
        <p:spPr bwMode="auto">
          <a:xfrm>
            <a:off x="0" y="4518025"/>
            <a:ext cx="1841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800" b="0">
                <a:latin typeface="Arial" charset="0"/>
              </a:rPr>
              <a:t/>
            </a:r>
            <a:br>
              <a:rPr lang="ru-RU" sz="1800" b="0">
                <a:latin typeface="Arial" charset="0"/>
              </a:rPr>
            </a:br>
            <a:endParaRPr lang="ru-RU" sz="1800" b="0">
              <a:latin typeface="Arial" charset="0"/>
            </a:endParaRPr>
          </a:p>
          <a:p>
            <a:pPr eaLnBrk="0" hangingPunct="0"/>
            <a:endParaRPr lang="ru-RU" sz="1800" b="0">
              <a:latin typeface="Arial" charset="0"/>
            </a:endParaRP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5"/>
          <p:cNvSpPr>
            <a:spLocks/>
          </p:cNvSpPr>
          <p:nvPr/>
        </p:nvSpPr>
        <p:spPr bwMode="auto">
          <a:xfrm>
            <a:off x="-73025" y="412750"/>
            <a:ext cx="9217025" cy="6445250"/>
          </a:xfrm>
          <a:custGeom>
            <a:avLst/>
            <a:gdLst>
              <a:gd name="T0" fmla="*/ 0 w 5761"/>
              <a:gd name="T1" fmla="*/ 2147483647 h 4060"/>
              <a:gd name="T2" fmla="*/ 1046909089 w 5761"/>
              <a:gd name="T3" fmla="*/ 2147483647 h 4060"/>
              <a:gd name="T4" fmla="*/ 2147483647 w 5761"/>
              <a:gd name="T5" fmla="*/ 2147483647 h 4060"/>
              <a:gd name="T6" fmla="*/ 2147483647 w 5761"/>
              <a:gd name="T7" fmla="*/ 2147483647 h 4060"/>
              <a:gd name="T8" fmla="*/ 2147483647 w 5761"/>
              <a:gd name="T9" fmla="*/ 1774190000 h 4060"/>
              <a:gd name="T10" fmla="*/ 2147483647 w 5761"/>
              <a:gd name="T11" fmla="*/ 57964388 h 4060"/>
              <a:gd name="T12" fmla="*/ 2147483647 w 5761"/>
              <a:gd name="T13" fmla="*/ 1431448750 h 4060"/>
              <a:gd name="T14" fmla="*/ 2147483647 w 5761"/>
              <a:gd name="T15" fmla="*/ 2147483647 h 4060"/>
              <a:gd name="T16" fmla="*/ 2147483647 w 5761"/>
              <a:gd name="T17" fmla="*/ 2147483647 h 4060"/>
              <a:gd name="T18" fmla="*/ 2147483647 w 5761"/>
              <a:gd name="T19" fmla="*/ 2147483647 h 4060"/>
              <a:gd name="T20" fmla="*/ 0 w 5761"/>
              <a:gd name="T21" fmla="*/ 2147483647 h 4060"/>
              <a:gd name="T22" fmla="*/ 0 w 5761"/>
              <a:gd name="T23" fmla="*/ 2147483647 h 406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5761"/>
              <a:gd name="T37" fmla="*/ 0 h 4060"/>
              <a:gd name="T38" fmla="*/ 5761 w 5761"/>
              <a:gd name="T39" fmla="*/ 4060 h 406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5761" h="4060">
                <a:moveTo>
                  <a:pt x="0" y="2518"/>
                </a:moveTo>
                <a:cubicBezTo>
                  <a:pt x="68" y="2261"/>
                  <a:pt x="122" y="2594"/>
                  <a:pt x="409" y="2518"/>
                </a:cubicBezTo>
                <a:cubicBezTo>
                  <a:pt x="696" y="2442"/>
                  <a:pt x="1331" y="2238"/>
                  <a:pt x="1724" y="2064"/>
                </a:cubicBezTo>
                <a:cubicBezTo>
                  <a:pt x="2117" y="1890"/>
                  <a:pt x="2427" y="1702"/>
                  <a:pt x="2767" y="1475"/>
                </a:cubicBezTo>
                <a:cubicBezTo>
                  <a:pt x="3107" y="1248"/>
                  <a:pt x="3516" y="946"/>
                  <a:pt x="3765" y="704"/>
                </a:cubicBezTo>
                <a:cubicBezTo>
                  <a:pt x="4014" y="462"/>
                  <a:pt x="4128" y="46"/>
                  <a:pt x="4264" y="23"/>
                </a:cubicBezTo>
                <a:cubicBezTo>
                  <a:pt x="4400" y="0"/>
                  <a:pt x="4416" y="334"/>
                  <a:pt x="4582" y="568"/>
                </a:cubicBezTo>
                <a:cubicBezTo>
                  <a:pt x="4748" y="802"/>
                  <a:pt x="5073" y="1233"/>
                  <a:pt x="5262" y="1429"/>
                </a:cubicBezTo>
                <a:cubicBezTo>
                  <a:pt x="5451" y="1625"/>
                  <a:pt x="5633" y="1309"/>
                  <a:pt x="5716" y="1747"/>
                </a:cubicBezTo>
                <a:lnTo>
                  <a:pt x="5761" y="4060"/>
                </a:lnTo>
                <a:lnTo>
                  <a:pt x="0" y="4060"/>
                </a:lnTo>
                <a:lnTo>
                  <a:pt x="0" y="2518"/>
                </a:lnTo>
                <a:close/>
              </a:path>
            </a:pathLst>
          </a:custGeom>
          <a:solidFill>
            <a:srgbClr val="D7AE85"/>
          </a:solidFill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75" name="Oval 7"/>
          <p:cNvSpPr>
            <a:spLocks noChangeArrowheads="1"/>
          </p:cNvSpPr>
          <p:nvPr/>
        </p:nvSpPr>
        <p:spPr bwMode="auto">
          <a:xfrm>
            <a:off x="323850" y="188913"/>
            <a:ext cx="647700" cy="6477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C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6" name="Line 8"/>
          <p:cNvSpPr>
            <a:spLocks noChangeShapeType="1"/>
          </p:cNvSpPr>
          <p:nvPr/>
        </p:nvSpPr>
        <p:spPr bwMode="auto">
          <a:xfrm>
            <a:off x="971550" y="620713"/>
            <a:ext cx="576263" cy="2159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7" name="Line 9"/>
          <p:cNvSpPr>
            <a:spLocks noChangeShapeType="1"/>
          </p:cNvSpPr>
          <p:nvPr/>
        </p:nvSpPr>
        <p:spPr bwMode="auto">
          <a:xfrm>
            <a:off x="827088" y="836613"/>
            <a:ext cx="215900" cy="360362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8" name="Line 10"/>
          <p:cNvSpPr>
            <a:spLocks noChangeShapeType="1"/>
          </p:cNvSpPr>
          <p:nvPr/>
        </p:nvSpPr>
        <p:spPr bwMode="auto">
          <a:xfrm flipV="1">
            <a:off x="971550" y="188913"/>
            <a:ext cx="504825" cy="2159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9" name="Line 11"/>
          <p:cNvSpPr>
            <a:spLocks noChangeShapeType="1"/>
          </p:cNvSpPr>
          <p:nvPr/>
        </p:nvSpPr>
        <p:spPr bwMode="auto">
          <a:xfrm flipH="1">
            <a:off x="539750" y="836613"/>
            <a:ext cx="71438" cy="360362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80" name="Line 13"/>
          <p:cNvSpPr>
            <a:spLocks noChangeShapeType="1"/>
          </p:cNvSpPr>
          <p:nvPr/>
        </p:nvSpPr>
        <p:spPr bwMode="auto">
          <a:xfrm flipH="1">
            <a:off x="0" y="692150"/>
            <a:ext cx="395288" cy="433388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81" name="Line 15"/>
          <p:cNvSpPr>
            <a:spLocks noChangeShapeType="1"/>
          </p:cNvSpPr>
          <p:nvPr/>
        </p:nvSpPr>
        <p:spPr bwMode="auto">
          <a:xfrm flipH="1">
            <a:off x="0" y="476250"/>
            <a:ext cx="323850" cy="73025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82" name="Line 16"/>
          <p:cNvSpPr>
            <a:spLocks noChangeShapeType="1"/>
          </p:cNvSpPr>
          <p:nvPr/>
        </p:nvSpPr>
        <p:spPr bwMode="auto">
          <a:xfrm flipH="1" flipV="1">
            <a:off x="0" y="0"/>
            <a:ext cx="395288" cy="333375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83" name="Line 17"/>
          <p:cNvSpPr>
            <a:spLocks noChangeShapeType="1"/>
          </p:cNvSpPr>
          <p:nvPr/>
        </p:nvSpPr>
        <p:spPr bwMode="auto">
          <a:xfrm flipV="1">
            <a:off x="611188" y="0"/>
            <a:ext cx="0" cy="188913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84" name="Line 18"/>
          <p:cNvSpPr>
            <a:spLocks noChangeShapeType="1"/>
          </p:cNvSpPr>
          <p:nvPr/>
        </p:nvSpPr>
        <p:spPr bwMode="auto">
          <a:xfrm flipV="1">
            <a:off x="827088" y="0"/>
            <a:ext cx="215900" cy="26035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85" name="Freeform 21"/>
          <p:cNvSpPr>
            <a:spLocks/>
          </p:cNvSpPr>
          <p:nvPr/>
        </p:nvSpPr>
        <p:spPr bwMode="auto">
          <a:xfrm>
            <a:off x="0" y="1349375"/>
            <a:ext cx="7621588" cy="5508625"/>
          </a:xfrm>
          <a:custGeom>
            <a:avLst/>
            <a:gdLst>
              <a:gd name="T0" fmla="*/ 1532255101 w 4801"/>
              <a:gd name="T1" fmla="*/ 2147483647 h 3470"/>
              <a:gd name="T2" fmla="*/ 2147483647 w 4801"/>
              <a:gd name="T3" fmla="*/ 2147483647 h 3470"/>
              <a:gd name="T4" fmla="*/ 2147483647 w 4801"/>
              <a:gd name="T5" fmla="*/ 2147483647 h 3470"/>
              <a:gd name="T6" fmla="*/ 2147483647 w 4801"/>
              <a:gd name="T7" fmla="*/ 2147483647 h 3470"/>
              <a:gd name="T8" fmla="*/ 2147483647 w 4801"/>
              <a:gd name="T9" fmla="*/ 2147483647 h 3470"/>
              <a:gd name="T10" fmla="*/ 2147483647 w 4801"/>
              <a:gd name="T11" fmla="*/ 2147483647 h 3470"/>
              <a:gd name="T12" fmla="*/ 2147483647 w 4801"/>
              <a:gd name="T13" fmla="*/ 2147483647 h 3470"/>
              <a:gd name="T14" fmla="*/ 2147483647 w 4801"/>
              <a:gd name="T15" fmla="*/ 2147483647 h 3470"/>
              <a:gd name="T16" fmla="*/ 2147483647 w 4801"/>
              <a:gd name="T17" fmla="*/ 2147483647 h 3470"/>
              <a:gd name="T18" fmla="*/ 2147483647 w 4801"/>
              <a:gd name="T19" fmla="*/ 2147483647 h 3470"/>
              <a:gd name="T20" fmla="*/ 2147483647 w 4801"/>
              <a:gd name="T21" fmla="*/ 2147483647 h 3470"/>
              <a:gd name="T22" fmla="*/ 2147483647 w 4801"/>
              <a:gd name="T23" fmla="*/ 2147483647 h 3470"/>
              <a:gd name="T24" fmla="*/ 2147483647 w 4801"/>
              <a:gd name="T25" fmla="*/ 2147483647 h 3470"/>
              <a:gd name="T26" fmla="*/ 2147483647 w 4801"/>
              <a:gd name="T27" fmla="*/ 2147483647 h 3470"/>
              <a:gd name="T28" fmla="*/ 2147483647 w 4801"/>
              <a:gd name="T29" fmla="*/ 2147483647 h 3470"/>
              <a:gd name="T30" fmla="*/ 2147483647 w 4801"/>
              <a:gd name="T31" fmla="*/ 2147483647 h 3470"/>
              <a:gd name="T32" fmla="*/ 2147483647 w 4801"/>
              <a:gd name="T33" fmla="*/ 1507053438 h 3470"/>
              <a:gd name="T34" fmla="*/ 2147483647 w 4801"/>
              <a:gd name="T35" fmla="*/ 214214075 h 3470"/>
              <a:gd name="T36" fmla="*/ 2147483647 w 4801"/>
              <a:gd name="T37" fmla="*/ 393144375 h 3470"/>
              <a:gd name="T38" fmla="*/ 2147483647 w 4801"/>
              <a:gd name="T39" fmla="*/ 1247476550 h 3470"/>
              <a:gd name="T40" fmla="*/ 2147483647 w 4801"/>
              <a:gd name="T41" fmla="*/ 2084170013 h 3470"/>
              <a:gd name="T42" fmla="*/ 2147483647 w 4801"/>
              <a:gd name="T43" fmla="*/ 2147483647 h 3470"/>
              <a:gd name="T44" fmla="*/ 2147483647 w 4801"/>
              <a:gd name="T45" fmla="*/ 2147483647 h 3470"/>
              <a:gd name="T46" fmla="*/ 2147483647 w 4801"/>
              <a:gd name="T47" fmla="*/ 2147483647 h 3470"/>
              <a:gd name="T48" fmla="*/ 2147483647 w 4801"/>
              <a:gd name="T49" fmla="*/ 2147483647 h 3470"/>
              <a:gd name="T50" fmla="*/ 2147483647 w 4801"/>
              <a:gd name="T51" fmla="*/ 2147483647 h 3470"/>
              <a:gd name="T52" fmla="*/ 2147483647 w 4801"/>
              <a:gd name="T53" fmla="*/ 1605340325 h 3470"/>
              <a:gd name="T54" fmla="*/ 2147483647 w 4801"/>
              <a:gd name="T55" fmla="*/ 2147483647 h 3470"/>
              <a:gd name="T56" fmla="*/ 2147483647 w 4801"/>
              <a:gd name="T57" fmla="*/ 2147483647 h 3470"/>
              <a:gd name="T58" fmla="*/ 2147483647 w 4801"/>
              <a:gd name="T59" fmla="*/ 2147483647 h 3470"/>
              <a:gd name="T60" fmla="*/ 2147483647 w 4801"/>
              <a:gd name="T61" fmla="*/ 2147483647 h 3470"/>
              <a:gd name="T62" fmla="*/ 2147483647 w 4801"/>
              <a:gd name="T63" fmla="*/ 2147483647 h 3470"/>
              <a:gd name="T64" fmla="*/ 2147483647 w 4801"/>
              <a:gd name="T65" fmla="*/ 2147483647 h 3470"/>
              <a:gd name="T66" fmla="*/ 2147483647 w 4801"/>
              <a:gd name="T67" fmla="*/ 2147483647 h 3470"/>
              <a:gd name="T68" fmla="*/ 2147483647 w 4801"/>
              <a:gd name="T69" fmla="*/ 2147483647 h 3470"/>
              <a:gd name="T70" fmla="*/ 2147483647 w 4801"/>
              <a:gd name="T71" fmla="*/ 2147483647 h 3470"/>
              <a:gd name="T72" fmla="*/ 2147483647 w 4801"/>
              <a:gd name="T73" fmla="*/ 2147483647 h 3470"/>
              <a:gd name="T74" fmla="*/ 2147483647 w 4801"/>
              <a:gd name="T75" fmla="*/ 2147483647 h 3470"/>
              <a:gd name="T76" fmla="*/ 2147483647 w 4801"/>
              <a:gd name="T77" fmla="*/ 2147483647 h 3470"/>
              <a:gd name="T78" fmla="*/ 2147483647 w 4801"/>
              <a:gd name="T79" fmla="*/ 2147483647 h 3470"/>
              <a:gd name="T80" fmla="*/ 40322503 w 4801"/>
              <a:gd name="T81" fmla="*/ 2147483647 h 3470"/>
              <a:gd name="T82" fmla="*/ 178931899 w 4801"/>
              <a:gd name="T83" fmla="*/ 2147483647 h 3470"/>
              <a:gd name="T84" fmla="*/ 975299739 w 4801"/>
              <a:gd name="T85" fmla="*/ 2147483647 h 347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4801"/>
              <a:gd name="T130" fmla="*/ 0 h 3470"/>
              <a:gd name="T131" fmla="*/ 4801 w 4801"/>
              <a:gd name="T132" fmla="*/ 3470 h 3470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4801" h="3470">
                <a:moveTo>
                  <a:pt x="387" y="1923"/>
                </a:moveTo>
                <a:cubicBezTo>
                  <a:pt x="416" y="1930"/>
                  <a:pt x="447" y="1933"/>
                  <a:pt x="474" y="1947"/>
                </a:cubicBezTo>
                <a:cubicBezTo>
                  <a:pt x="521" y="1971"/>
                  <a:pt x="556" y="1997"/>
                  <a:pt x="608" y="2010"/>
                </a:cubicBezTo>
                <a:cubicBezTo>
                  <a:pt x="661" y="2045"/>
                  <a:pt x="729" y="2051"/>
                  <a:pt x="781" y="2089"/>
                </a:cubicBezTo>
                <a:cubicBezTo>
                  <a:pt x="840" y="2132"/>
                  <a:pt x="887" y="2189"/>
                  <a:pt x="947" y="2231"/>
                </a:cubicBezTo>
                <a:cubicBezTo>
                  <a:pt x="984" y="2286"/>
                  <a:pt x="963" y="2267"/>
                  <a:pt x="1002" y="2294"/>
                </a:cubicBezTo>
                <a:cubicBezTo>
                  <a:pt x="1046" y="2360"/>
                  <a:pt x="989" y="2285"/>
                  <a:pt x="1042" y="2326"/>
                </a:cubicBezTo>
                <a:cubicBezTo>
                  <a:pt x="1049" y="2332"/>
                  <a:pt x="1051" y="2342"/>
                  <a:pt x="1058" y="2349"/>
                </a:cubicBezTo>
                <a:cubicBezTo>
                  <a:pt x="1065" y="2356"/>
                  <a:pt x="1073" y="2360"/>
                  <a:pt x="1081" y="2365"/>
                </a:cubicBezTo>
                <a:cubicBezTo>
                  <a:pt x="1105" y="2400"/>
                  <a:pt x="1127" y="2430"/>
                  <a:pt x="1168" y="2444"/>
                </a:cubicBezTo>
                <a:cubicBezTo>
                  <a:pt x="1176" y="2452"/>
                  <a:pt x="1182" y="2462"/>
                  <a:pt x="1192" y="2468"/>
                </a:cubicBezTo>
                <a:cubicBezTo>
                  <a:pt x="1206" y="2476"/>
                  <a:pt x="1239" y="2484"/>
                  <a:pt x="1239" y="2484"/>
                </a:cubicBezTo>
                <a:cubicBezTo>
                  <a:pt x="1302" y="2481"/>
                  <a:pt x="1365" y="2481"/>
                  <a:pt x="1428" y="2476"/>
                </a:cubicBezTo>
                <a:cubicBezTo>
                  <a:pt x="1455" y="2474"/>
                  <a:pt x="1507" y="2452"/>
                  <a:pt x="1507" y="2452"/>
                </a:cubicBezTo>
                <a:cubicBezTo>
                  <a:pt x="1550" y="2387"/>
                  <a:pt x="1493" y="2465"/>
                  <a:pt x="1547" y="2413"/>
                </a:cubicBezTo>
                <a:cubicBezTo>
                  <a:pt x="1593" y="2368"/>
                  <a:pt x="1529" y="2409"/>
                  <a:pt x="1586" y="2365"/>
                </a:cubicBezTo>
                <a:cubicBezTo>
                  <a:pt x="1641" y="2322"/>
                  <a:pt x="1700" y="2283"/>
                  <a:pt x="1760" y="2247"/>
                </a:cubicBezTo>
                <a:cubicBezTo>
                  <a:pt x="1820" y="2211"/>
                  <a:pt x="1881" y="2153"/>
                  <a:pt x="1949" y="2136"/>
                </a:cubicBezTo>
                <a:cubicBezTo>
                  <a:pt x="2004" y="2101"/>
                  <a:pt x="1979" y="2111"/>
                  <a:pt x="2020" y="2097"/>
                </a:cubicBezTo>
                <a:cubicBezTo>
                  <a:pt x="2025" y="2089"/>
                  <a:pt x="2032" y="2082"/>
                  <a:pt x="2036" y="2073"/>
                </a:cubicBezTo>
                <a:cubicBezTo>
                  <a:pt x="2043" y="2058"/>
                  <a:pt x="2052" y="2026"/>
                  <a:pt x="2052" y="2026"/>
                </a:cubicBezTo>
                <a:cubicBezTo>
                  <a:pt x="2065" y="1938"/>
                  <a:pt x="2085" y="1900"/>
                  <a:pt x="2139" y="1829"/>
                </a:cubicBezTo>
                <a:cubicBezTo>
                  <a:pt x="2152" y="1812"/>
                  <a:pt x="2179" y="1812"/>
                  <a:pt x="2194" y="1797"/>
                </a:cubicBezTo>
                <a:cubicBezTo>
                  <a:pt x="2236" y="1756"/>
                  <a:pt x="2279" y="1714"/>
                  <a:pt x="2328" y="1679"/>
                </a:cubicBezTo>
                <a:cubicBezTo>
                  <a:pt x="2352" y="1643"/>
                  <a:pt x="2388" y="1619"/>
                  <a:pt x="2415" y="1584"/>
                </a:cubicBezTo>
                <a:cubicBezTo>
                  <a:pt x="2440" y="1551"/>
                  <a:pt x="2461" y="1514"/>
                  <a:pt x="2486" y="1481"/>
                </a:cubicBezTo>
                <a:cubicBezTo>
                  <a:pt x="2506" y="1425"/>
                  <a:pt x="2477" y="1495"/>
                  <a:pt x="2517" y="1434"/>
                </a:cubicBezTo>
                <a:cubicBezTo>
                  <a:pt x="2528" y="1417"/>
                  <a:pt x="2533" y="1398"/>
                  <a:pt x="2541" y="1379"/>
                </a:cubicBezTo>
                <a:cubicBezTo>
                  <a:pt x="2556" y="1342"/>
                  <a:pt x="2562" y="1297"/>
                  <a:pt x="2580" y="1261"/>
                </a:cubicBezTo>
                <a:cubicBezTo>
                  <a:pt x="2591" y="1240"/>
                  <a:pt x="2606" y="1220"/>
                  <a:pt x="2612" y="1197"/>
                </a:cubicBezTo>
                <a:cubicBezTo>
                  <a:pt x="2615" y="1187"/>
                  <a:pt x="2615" y="1176"/>
                  <a:pt x="2620" y="1166"/>
                </a:cubicBezTo>
                <a:cubicBezTo>
                  <a:pt x="2630" y="1146"/>
                  <a:pt x="2647" y="1130"/>
                  <a:pt x="2659" y="1111"/>
                </a:cubicBezTo>
                <a:cubicBezTo>
                  <a:pt x="2647" y="1192"/>
                  <a:pt x="2617" y="1308"/>
                  <a:pt x="2573" y="1379"/>
                </a:cubicBezTo>
                <a:cubicBezTo>
                  <a:pt x="2538" y="1517"/>
                  <a:pt x="2519" y="1614"/>
                  <a:pt x="2391" y="1694"/>
                </a:cubicBezTo>
                <a:cubicBezTo>
                  <a:pt x="2386" y="1702"/>
                  <a:pt x="2382" y="1712"/>
                  <a:pt x="2375" y="1718"/>
                </a:cubicBezTo>
                <a:cubicBezTo>
                  <a:pt x="2369" y="1723"/>
                  <a:pt x="2358" y="1720"/>
                  <a:pt x="2352" y="1726"/>
                </a:cubicBezTo>
                <a:cubicBezTo>
                  <a:pt x="2339" y="1739"/>
                  <a:pt x="2333" y="1760"/>
                  <a:pt x="2320" y="1773"/>
                </a:cubicBezTo>
                <a:cubicBezTo>
                  <a:pt x="2284" y="1809"/>
                  <a:pt x="2260" y="1855"/>
                  <a:pt x="2218" y="1884"/>
                </a:cubicBezTo>
                <a:cubicBezTo>
                  <a:pt x="2208" y="1915"/>
                  <a:pt x="2183" y="1926"/>
                  <a:pt x="2170" y="1955"/>
                </a:cubicBezTo>
                <a:cubicBezTo>
                  <a:pt x="2154" y="1990"/>
                  <a:pt x="2152" y="2018"/>
                  <a:pt x="2131" y="2050"/>
                </a:cubicBezTo>
                <a:cubicBezTo>
                  <a:pt x="2182" y="2066"/>
                  <a:pt x="2226" y="2018"/>
                  <a:pt x="2273" y="2002"/>
                </a:cubicBezTo>
                <a:cubicBezTo>
                  <a:pt x="2362" y="1940"/>
                  <a:pt x="2443" y="1873"/>
                  <a:pt x="2533" y="1813"/>
                </a:cubicBezTo>
                <a:cubicBezTo>
                  <a:pt x="2572" y="1787"/>
                  <a:pt x="2626" y="1751"/>
                  <a:pt x="2675" y="1750"/>
                </a:cubicBezTo>
                <a:cubicBezTo>
                  <a:pt x="2864" y="1747"/>
                  <a:pt x="3054" y="1745"/>
                  <a:pt x="3243" y="1742"/>
                </a:cubicBezTo>
                <a:cubicBezTo>
                  <a:pt x="3299" y="1731"/>
                  <a:pt x="3346" y="1700"/>
                  <a:pt x="3401" y="1687"/>
                </a:cubicBezTo>
                <a:cubicBezTo>
                  <a:pt x="3431" y="1664"/>
                  <a:pt x="3460" y="1643"/>
                  <a:pt x="3496" y="1631"/>
                </a:cubicBezTo>
                <a:cubicBezTo>
                  <a:pt x="3506" y="1623"/>
                  <a:pt x="3516" y="1614"/>
                  <a:pt x="3527" y="1608"/>
                </a:cubicBezTo>
                <a:cubicBezTo>
                  <a:pt x="3534" y="1604"/>
                  <a:pt x="3544" y="1605"/>
                  <a:pt x="3551" y="1600"/>
                </a:cubicBezTo>
                <a:cubicBezTo>
                  <a:pt x="3590" y="1570"/>
                  <a:pt x="3622" y="1528"/>
                  <a:pt x="3638" y="1481"/>
                </a:cubicBezTo>
                <a:cubicBezTo>
                  <a:pt x="3663" y="1255"/>
                  <a:pt x="3641" y="1473"/>
                  <a:pt x="3654" y="961"/>
                </a:cubicBezTo>
                <a:cubicBezTo>
                  <a:pt x="3657" y="861"/>
                  <a:pt x="3653" y="688"/>
                  <a:pt x="3725" y="598"/>
                </a:cubicBezTo>
                <a:cubicBezTo>
                  <a:pt x="3794" y="511"/>
                  <a:pt x="3907" y="469"/>
                  <a:pt x="3993" y="400"/>
                </a:cubicBezTo>
                <a:cubicBezTo>
                  <a:pt x="4069" y="338"/>
                  <a:pt x="4133" y="257"/>
                  <a:pt x="4214" y="203"/>
                </a:cubicBezTo>
                <a:cubicBezTo>
                  <a:pt x="4241" y="164"/>
                  <a:pt x="4264" y="123"/>
                  <a:pt x="4293" y="85"/>
                </a:cubicBezTo>
                <a:cubicBezTo>
                  <a:pt x="4307" y="43"/>
                  <a:pt x="4296" y="68"/>
                  <a:pt x="4332" y="14"/>
                </a:cubicBezTo>
                <a:cubicBezTo>
                  <a:pt x="4341" y="0"/>
                  <a:pt x="4321" y="45"/>
                  <a:pt x="4316" y="61"/>
                </a:cubicBezTo>
                <a:cubicBezTo>
                  <a:pt x="4305" y="95"/>
                  <a:pt x="4291" y="124"/>
                  <a:pt x="4277" y="156"/>
                </a:cubicBezTo>
                <a:cubicBezTo>
                  <a:pt x="4270" y="171"/>
                  <a:pt x="4270" y="189"/>
                  <a:pt x="4261" y="203"/>
                </a:cubicBezTo>
                <a:cubicBezTo>
                  <a:pt x="4209" y="283"/>
                  <a:pt x="4173" y="327"/>
                  <a:pt x="4095" y="385"/>
                </a:cubicBezTo>
                <a:cubicBezTo>
                  <a:pt x="4068" y="427"/>
                  <a:pt x="4022" y="453"/>
                  <a:pt x="3993" y="495"/>
                </a:cubicBezTo>
                <a:cubicBezTo>
                  <a:pt x="3989" y="501"/>
                  <a:pt x="3869" y="559"/>
                  <a:pt x="3867" y="566"/>
                </a:cubicBezTo>
                <a:cubicBezTo>
                  <a:pt x="3847" y="626"/>
                  <a:pt x="3838" y="624"/>
                  <a:pt x="3804" y="669"/>
                </a:cubicBezTo>
                <a:cubicBezTo>
                  <a:pt x="3786" y="720"/>
                  <a:pt x="3795" y="782"/>
                  <a:pt x="3764" y="827"/>
                </a:cubicBezTo>
                <a:cubicBezTo>
                  <a:pt x="3752" y="867"/>
                  <a:pt x="3785" y="913"/>
                  <a:pt x="3772" y="953"/>
                </a:cubicBezTo>
                <a:cubicBezTo>
                  <a:pt x="3753" y="1011"/>
                  <a:pt x="3755" y="1075"/>
                  <a:pt x="3740" y="1134"/>
                </a:cubicBezTo>
                <a:cubicBezTo>
                  <a:pt x="3733" y="1200"/>
                  <a:pt x="3727" y="1238"/>
                  <a:pt x="3725" y="1308"/>
                </a:cubicBezTo>
                <a:cubicBezTo>
                  <a:pt x="3721" y="1432"/>
                  <a:pt x="3698" y="1539"/>
                  <a:pt x="3693" y="1663"/>
                </a:cubicBezTo>
                <a:cubicBezTo>
                  <a:pt x="3687" y="1815"/>
                  <a:pt x="3510" y="1859"/>
                  <a:pt x="3393" y="1868"/>
                </a:cubicBezTo>
                <a:cubicBezTo>
                  <a:pt x="3346" y="1872"/>
                  <a:pt x="3298" y="1873"/>
                  <a:pt x="3251" y="1876"/>
                </a:cubicBezTo>
                <a:cubicBezTo>
                  <a:pt x="3196" y="1884"/>
                  <a:pt x="3146" y="1899"/>
                  <a:pt x="3093" y="1915"/>
                </a:cubicBezTo>
                <a:cubicBezTo>
                  <a:pt x="3066" y="1934"/>
                  <a:pt x="3046" y="1939"/>
                  <a:pt x="3022" y="1963"/>
                </a:cubicBezTo>
                <a:cubicBezTo>
                  <a:pt x="3025" y="1976"/>
                  <a:pt x="3022" y="1992"/>
                  <a:pt x="3030" y="2002"/>
                </a:cubicBezTo>
                <a:cubicBezTo>
                  <a:pt x="3082" y="2068"/>
                  <a:pt x="3258" y="2069"/>
                  <a:pt x="3322" y="2073"/>
                </a:cubicBezTo>
                <a:cubicBezTo>
                  <a:pt x="3477" y="2070"/>
                  <a:pt x="3633" y="2074"/>
                  <a:pt x="3788" y="2065"/>
                </a:cubicBezTo>
                <a:cubicBezTo>
                  <a:pt x="3827" y="2063"/>
                  <a:pt x="3861" y="2038"/>
                  <a:pt x="3898" y="2026"/>
                </a:cubicBezTo>
                <a:cubicBezTo>
                  <a:pt x="4027" y="1982"/>
                  <a:pt x="4190" y="1879"/>
                  <a:pt x="4261" y="1758"/>
                </a:cubicBezTo>
                <a:cubicBezTo>
                  <a:pt x="4351" y="1605"/>
                  <a:pt x="4401" y="1492"/>
                  <a:pt x="4553" y="1379"/>
                </a:cubicBezTo>
                <a:cubicBezTo>
                  <a:pt x="4569" y="1355"/>
                  <a:pt x="4583" y="1288"/>
                  <a:pt x="4593" y="1261"/>
                </a:cubicBezTo>
                <a:cubicBezTo>
                  <a:pt x="4605" y="1229"/>
                  <a:pt x="4613" y="1202"/>
                  <a:pt x="4632" y="1174"/>
                </a:cubicBezTo>
                <a:cubicBezTo>
                  <a:pt x="4651" y="1098"/>
                  <a:pt x="4670" y="1019"/>
                  <a:pt x="4695" y="945"/>
                </a:cubicBezTo>
                <a:cubicBezTo>
                  <a:pt x="4710" y="831"/>
                  <a:pt x="4738" y="744"/>
                  <a:pt x="4774" y="637"/>
                </a:cubicBezTo>
                <a:cubicBezTo>
                  <a:pt x="4801" y="743"/>
                  <a:pt x="4733" y="907"/>
                  <a:pt x="4711" y="1016"/>
                </a:cubicBezTo>
                <a:cubicBezTo>
                  <a:pt x="4699" y="1075"/>
                  <a:pt x="4683" y="1131"/>
                  <a:pt x="4671" y="1190"/>
                </a:cubicBezTo>
                <a:cubicBezTo>
                  <a:pt x="4662" y="1234"/>
                  <a:pt x="4661" y="1283"/>
                  <a:pt x="4640" y="1324"/>
                </a:cubicBezTo>
                <a:cubicBezTo>
                  <a:pt x="4585" y="1431"/>
                  <a:pt x="4512" y="1533"/>
                  <a:pt x="4411" y="1600"/>
                </a:cubicBezTo>
                <a:cubicBezTo>
                  <a:pt x="4355" y="1680"/>
                  <a:pt x="4297" y="1760"/>
                  <a:pt x="4237" y="1837"/>
                </a:cubicBezTo>
                <a:cubicBezTo>
                  <a:pt x="4202" y="1882"/>
                  <a:pt x="4190" y="1914"/>
                  <a:pt x="4143" y="1947"/>
                </a:cubicBezTo>
                <a:cubicBezTo>
                  <a:pt x="4124" y="1975"/>
                  <a:pt x="4105" y="1981"/>
                  <a:pt x="4080" y="2002"/>
                </a:cubicBezTo>
                <a:cubicBezTo>
                  <a:pt x="4041" y="2036"/>
                  <a:pt x="4005" y="2068"/>
                  <a:pt x="3961" y="2097"/>
                </a:cubicBezTo>
                <a:cubicBezTo>
                  <a:pt x="3953" y="2103"/>
                  <a:pt x="3912" y="2111"/>
                  <a:pt x="3906" y="2113"/>
                </a:cubicBezTo>
                <a:cubicBezTo>
                  <a:pt x="3849" y="2129"/>
                  <a:pt x="3798" y="2150"/>
                  <a:pt x="3740" y="2160"/>
                </a:cubicBezTo>
                <a:cubicBezTo>
                  <a:pt x="3609" y="2157"/>
                  <a:pt x="3477" y="2157"/>
                  <a:pt x="3346" y="2152"/>
                </a:cubicBezTo>
                <a:cubicBezTo>
                  <a:pt x="3300" y="2150"/>
                  <a:pt x="3233" y="2120"/>
                  <a:pt x="3188" y="2105"/>
                </a:cubicBezTo>
                <a:cubicBezTo>
                  <a:pt x="3137" y="2088"/>
                  <a:pt x="3083" y="2079"/>
                  <a:pt x="3030" y="2073"/>
                </a:cubicBezTo>
                <a:cubicBezTo>
                  <a:pt x="2995" y="2061"/>
                  <a:pt x="2966" y="2039"/>
                  <a:pt x="2936" y="2018"/>
                </a:cubicBezTo>
                <a:cubicBezTo>
                  <a:pt x="2922" y="2008"/>
                  <a:pt x="2888" y="2002"/>
                  <a:pt x="2888" y="2002"/>
                </a:cubicBezTo>
                <a:cubicBezTo>
                  <a:pt x="2820" y="1954"/>
                  <a:pt x="2728" y="1975"/>
                  <a:pt x="2652" y="2002"/>
                </a:cubicBezTo>
                <a:cubicBezTo>
                  <a:pt x="2615" y="2058"/>
                  <a:pt x="2513" y="2138"/>
                  <a:pt x="2446" y="2160"/>
                </a:cubicBezTo>
                <a:cubicBezTo>
                  <a:pt x="2392" y="2197"/>
                  <a:pt x="2417" y="2187"/>
                  <a:pt x="2375" y="2199"/>
                </a:cubicBezTo>
                <a:cubicBezTo>
                  <a:pt x="2333" y="2243"/>
                  <a:pt x="2270" y="2265"/>
                  <a:pt x="2218" y="2294"/>
                </a:cubicBezTo>
                <a:cubicBezTo>
                  <a:pt x="2177" y="2317"/>
                  <a:pt x="2144" y="2342"/>
                  <a:pt x="2099" y="2357"/>
                </a:cubicBezTo>
                <a:cubicBezTo>
                  <a:pt x="2044" y="2394"/>
                  <a:pt x="1988" y="2431"/>
                  <a:pt x="1933" y="2468"/>
                </a:cubicBezTo>
                <a:cubicBezTo>
                  <a:pt x="1908" y="2485"/>
                  <a:pt x="1912" y="2494"/>
                  <a:pt x="1894" y="2515"/>
                </a:cubicBezTo>
                <a:cubicBezTo>
                  <a:pt x="1867" y="2547"/>
                  <a:pt x="1845" y="2580"/>
                  <a:pt x="1815" y="2610"/>
                </a:cubicBezTo>
                <a:cubicBezTo>
                  <a:pt x="1799" y="2656"/>
                  <a:pt x="1767" y="2693"/>
                  <a:pt x="1736" y="2728"/>
                </a:cubicBezTo>
                <a:cubicBezTo>
                  <a:pt x="1721" y="2745"/>
                  <a:pt x="1689" y="2775"/>
                  <a:pt x="1689" y="2775"/>
                </a:cubicBezTo>
                <a:cubicBezTo>
                  <a:pt x="1667" y="2841"/>
                  <a:pt x="1710" y="2842"/>
                  <a:pt x="1728" y="2894"/>
                </a:cubicBezTo>
                <a:cubicBezTo>
                  <a:pt x="1744" y="2941"/>
                  <a:pt x="1769" y="3003"/>
                  <a:pt x="1807" y="3036"/>
                </a:cubicBezTo>
                <a:cubicBezTo>
                  <a:pt x="1901" y="3117"/>
                  <a:pt x="1820" y="3034"/>
                  <a:pt x="1878" y="3083"/>
                </a:cubicBezTo>
                <a:cubicBezTo>
                  <a:pt x="1917" y="3116"/>
                  <a:pt x="1885" y="3101"/>
                  <a:pt x="1926" y="3115"/>
                </a:cubicBezTo>
                <a:cubicBezTo>
                  <a:pt x="1943" y="3127"/>
                  <a:pt x="1965" y="3133"/>
                  <a:pt x="1981" y="3146"/>
                </a:cubicBezTo>
                <a:cubicBezTo>
                  <a:pt x="2016" y="3174"/>
                  <a:pt x="2041" y="3207"/>
                  <a:pt x="2068" y="3241"/>
                </a:cubicBezTo>
                <a:cubicBezTo>
                  <a:pt x="2075" y="3250"/>
                  <a:pt x="2082" y="3258"/>
                  <a:pt x="2091" y="3265"/>
                </a:cubicBezTo>
                <a:cubicBezTo>
                  <a:pt x="2106" y="3277"/>
                  <a:pt x="2139" y="3296"/>
                  <a:pt x="2139" y="3296"/>
                </a:cubicBezTo>
                <a:cubicBezTo>
                  <a:pt x="2144" y="3304"/>
                  <a:pt x="2147" y="3313"/>
                  <a:pt x="2154" y="3320"/>
                </a:cubicBezTo>
                <a:cubicBezTo>
                  <a:pt x="2161" y="3327"/>
                  <a:pt x="2172" y="3329"/>
                  <a:pt x="2178" y="3336"/>
                </a:cubicBezTo>
                <a:cubicBezTo>
                  <a:pt x="2183" y="3342"/>
                  <a:pt x="2182" y="3352"/>
                  <a:pt x="2186" y="3359"/>
                </a:cubicBezTo>
                <a:cubicBezTo>
                  <a:pt x="2195" y="3376"/>
                  <a:pt x="2218" y="3407"/>
                  <a:pt x="2218" y="3407"/>
                </a:cubicBezTo>
                <a:cubicBezTo>
                  <a:pt x="2223" y="3423"/>
                  <a:pt x="2246" y="3463"/>
                  <a:pt x="2233" y="3454"/>
                </a:cubicBezTo>
                <a:cubicBezTo>
                  <a:pt x="2225" y="3449"/>
                  <a:pt x="2219" y="3442"/>
                  <a:pt x="2210" y="3438"/>
                </a:cubicBezTo>
                <a:cubicBezTo>
                  <a:pt x="2195" y="3431"/>
                  <a:pt x="2170" y="3462"/>
                  <a:pt x="2170" y="3462"/>
                </a:cubicBezTo>
                <a:lnTo>
                  <a:pt x="8" y="3470"/>
                </a:lnTo>
                <a:lnTo>
                  <a:pt x="16" y="2941"/>
                </a:lnTo>
                <a:lnTo>
                  <a:pt x="0" y="2231"/>
                </a:lnTo>
                <a:lnTo>
                  <a:pt x="16" y="1908"/>
                </a:lnTo>
                <a:cubicBezTo>
                  <a:pt x="15" y="1900"/>
                  <a:pt x="63" y="1799"/>
                  <a:pt x="71" y="1797"/>
                </a:cubicBezTo>
                <a:cubicBezTo>
                  <a:pt x="90" y="1793"/>
                  <a:pt x="180" y="1890"/>
                  <a:pt x="213" y="1900"/>
                </a:cubicBezTo>
                <a:cubicBezTo>
                  <a:pt x="283" y="1949"/>
                  <a:pt x="294" y="1936"/>
                  <a:pt x="403" y="1931"/>
                </a:cubicBezTo>
                <a:cubicBezTo>
                  <a:pt x="403" y="1931"/>
                  <a:pt x="392" y="1926"/>
                  <a:pt x="387" y="1923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86" name="Freeform 22"/>
          <p:cNvSpPr>
            <a:spLocks/>
          </p:cNvSpPr>
          <p:nvPr/>
        </p:nvSpPr>
        <p:spPr bwMode="auto">
          <a:xfrm>
            <a:off x="6002338" y="350838"/>
            <a:ext cx="1292225" cy="1103312"/>
          </a:xfrm>
          <a:custGeom>
            <a:avLst/>
            <a:gdLst>
              <a:gd name="T0" fmla="*/ 156249688 w 814"/>
              <a:gd name="T1" fmla="*/ 1537294616 h 695"/>
              <a:gd name="T2" fmla="*/ 52924075 w 814"/>
              <a:gd name="T3" fmla="*/ 1743947335 h 695"/>
              <a:gd name="T4" fmla="*/ 473789375 w 814"/>
              <a:gd name="T5" fmla="*/ 1590217079 h 695"/>
              <a:gd name="T6" fmla="*/ 592235925 w 814"/>
              <a:gd name="T7" fmla="*/ 1549894598 h 695"/>
              <a:gd name="T8" fmla="*/ 730845313 w 814"/>
              <a:gd name="T9" fmla="*/ 1370964379 h 695"/>
              <a:gd name="T10" fmla="*/ 970260950 w 814"/>
              <a:gd name="T11" fmla="*/ 1053424835 h 695"/>
              <a:gd name="T12" fmla="*/ 1050904363 w 814"/>
              <a:gd name="T13" fmla="*/ 1292838777 h 695"/>
              <a:gd name="T14" fmla="*/ 1189513750 w 814"/>
              <a:gd name="T15" fmla="*/ 1451609342 h 695"/>
              <a:gd name="T16" fmla="*/ 1229836250 w 814"/>
              <a:gd name="T17" fmla="*/ 1232355054 h 695"/>
              <a:gd name="T18" fmla="*/ 1328123138 w 814"/>
              <a:gd name="T19" fmla="*/ 1252516295 h 695"/>
              <a:gd name="T20" fmla="*/ 1507053438 w 814"/>
              <a:gd name="T21" fmla="*/ 1391125620 h 695"/>
              <a:gd name="T22" fmla="*/ 1726307825 w 814"/>
              <a:gd name="T23" fmla="*/ 1252516295 h 695"/>
              <a:gd name="T24" fmla="*/ 1925399375 w 814"/>
              <a:gd name="T25" fmla="*/ 1512093065 h 695"/>
              <a:gd name="T26" fmla="*/ 1925399375 w 814"/>
              <a:gd name="T27" fmla="*/ 1313000017 h 695"/>
              <a:gd name="T28" fmla="*/ 1945560625 w 814"/>
              <a:gd name="T29" fmla="*/ 1212193813 h 695"/>
              <a:gd name="T30" fmla="*/ 1864915625 w 814"/>
              <a:gd name="T31" fmla="*/ 1192032572 h 695"/>
              <a:gd name="T32" fmla="*/ 1726307825 w 814"/>
              <a:gd name="T33" fmla="*/ 934976751 h 695"/>
              <a:gd name="T34" fmla="*/ 1766630325 w 814"/>
              <a:gd name="T35" fmla="*/ 874493029 h 695"/>
              <a:gd name="T36" fmla="*/ 1665824075 w 814"/>
              <a:gd name="T37" fmla="*/ 695562810 h 695"/>
              <a:gd name="T38" fmla="*/ 1408768138 w 814"/>
              <a:gd name="T39" fmla="*/ 0 h 695"/>
              <a:gd name="T40" fmla="*/ 909777200 w 814"/>
              <a:gd name="T41" fmla="*/ 418345748 h 695"/>
              <a:gd name="T42" fmla="*/ 798890325 w 814"/>
              <a:gd name="T43" fmla="*/ 584675985 h 695"/>
              <a:gd name="T44" fmla="*/ 612397175 w 814"/>
              <a:gd name="T45" fmla="*/ 854331788 h 695"/>
              <a:gd name="T46" fmla="*/ 509071563 w 814"/>
              <a:gd name="T47" fmla="*/ 1018142664 h 695"/>
              <a:gd name="T48" fmla="*/ 534273125 w 814"/>
              <a:gd name="T49" fmla="*/ 1113908558 h 695"/>
              <a:gd name="T50" fmla="*/ 425907200 w 814"/>
              <a:gd name="T51" fmla="*/ 1101306988 h 695"/>
              <a:gd name="T52" fmla="*/ 176410938 w 814"/>
              <a:gd name="T53" fmla="*/ 1496972134 h 695"/>
              <a:gd name="T54" fmla="*/ 136088438 w 814"/>
              <a:gd name="T55" fmla="*/ 1620458941 h 695"/>
              <a:gd name="T56" fmla="*/ 194052825 w 814"/>
              <a:gd name="T57" fmla="*/ 1670862043 h 695"/>
              <a:gd name="T58" fmla="*/ 136088438 w 814"/>
              <a:gd name="T59" fmla="*/ 1728826404 h 695"/>
              <a:gd name="T60" fmla="*/ 156249688 w 814"/>
              <a:gd name="T61" fmla="*/ 1537294616 h 695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814"/>
              <a:gd name="T94" fmla="*/ 0 h 695"/>
              <a:gd name="T95" fmla="*/ 814 w 814"/>
              <a:gd name="T96" fmla="*/ 695 h 695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814" h="695">
                <a:moveTo>
                  <a:pt x="62" y="610"/>
                </a:moveTo>
                <a:cubicBezTo>
                  <a:pt x="70" y="598"/>
                  <a:pt x="0" y="689"/>
                  <a:pt x="21" y="692"/>
                </a:cubicBezTo>
                <a:cubicBezTo>
                  <a:pt x="42" y="695"/>
                  <a:pt x="152" y="644"/>
                  <a:pt x="188" y="631"/>
                </a:cubicBezTo>
                <a:cubicBezTo>
                  <a:pt x="203" y="624"/>
                  <a:pt x="235" y="615"/>
                  <a:pt x="235" y="615"/>
                </a:cubicBezTo>
                <a:cubicBezTo>
                  <a:pt x="252" y="590"/>
                  <a:pt x="277" y="571"/>
                  <a:pt x="290" y="544"/>
                </a:cubicBezTo>
                <a:cubicBezTo>
                  <a:pt x="314" y="496"/>
                  <a:pt x="339" y="449"/>
                  <a:pt x="385" y="418"/>
                </a:cubicBezTo>
                <a:cubicBezTo>
                  <a:pt x="438" y="436"/>
                  <a:pt x="403" y="416"/>
                  <a:pt x="417" y="513"/>
                </a:cubicBezTo>
                <a:cubicBezTo>
                  <a:pt x="422" y="544"/>
                  <a:pt x="448" y="560"/>
                  <a:pt x="472" y="576"/>
                </a:cubicBezTo>
                <a:cubicBezTo>
                  <a:pt x="481" y="548"/>
                  <a:pt x="469" y="511"/>
                  <a:pt x="488" y="489"/>
                </a:cubicBezTo>
                <a:cubicBezTo>
                  <a:pt x="497" y="479"/>
                  <a:pt x="514" y="494"/>
                  <a:pt x="527" y="497"/>
                </a:cubicBezTo>
                <a:cubicBezTo>
                  <a:pt x="581" y="550"/>
                  <a:pt x="554" y="537"/>
                  <a:pt x="598" y="552"/>
                </a:cubicBezTo>
                <a:cubicBezTo>
                  <a:pt x="637" y="542"/>
                  <a:pt x="657" y="525"/>
                  <a:pt x="685" y="497"/>
                </a:cubicBezTo>
                <a:cubicBezTo>
                  <a:pt x="711" y="536"/>
                  <a:pt x="716" y="584"/>
                  <a:pt x="764" y="600"/>
                </a:cubicBezTo>
                <a:cubicBezTo>
                  <a:pt x="814" y="583"/>
                  <a:pt x="778" y="615"/>
                  <a:pt x="764" y="521"/>
                </a:cubicBezTo>
                <a:cubicBezTo>
                  <a:pt x="763" y="513"/>
                  <a:pt x="779" y="486"/>
                  <a:pt x="772" y="481"/>
                </a:cubicBezTo>
                <a:cubicBezTo>
                  <a:pt x="763" y="474"/>
                  <a:pt x="751" y="476"/>
                  <a:pt x="740" y="473"/>
                </a:cubicBezTo>
                <a:cubicBezTo>
                  <a:pt x="736" y="434"/>
                  <a:pt x="704" y="406"/>
                  <a:pt x="685" y="371"/>
                </a:cubicBezTo>
                <a:cubicBezTo>
                  <a:pt x="681" y="364"/>
                  <a:pt x="709" y="350"/>
                  <a:pt x="701" y="347"/>
                </a:cubicBezTo>
                <a:cubicBezTo>
                  <a:pt x="685" y="323"/>
                  <a:pt x="677" y="300"/>
                  <a:pt x="661" y="276"/>
                </a:cubicBezTo>
                <a:cubicBezTo>
                  <a:pt x="642" y="202"/>
                  <a:pt x="625" y="44"/>
                  <a:pt x="559" y="0"/>
                </a:cubicBezTo>
                <a:cubicBezTo>
                  <a:pt x="427" y="8"/>
                  <a:pt x="398" y="56"/>
                  <a:pt x="361" y="166"/>
                </a:cubicBezTo>
                <a:cubicBezTo>
                  <a:pt x="359" y="187"/>
                  <a:pt x="324" y="212"/>
                  <a:pt x="317" y="232"/>
                </a:cubicBezTo>
                <a:cubicBezTo>
                  <a:pt x="303" y="271"/>
                  <a:pt x="273" y="308"/>
                  <a:pt x="243" y="339"/>
                </a:cubicBezTo>
                <a:cubicBezTo>
                  <a:pt x="224" y="396"/>
                  <a:pt x="242" y="345"/>
                  <a:pt x="202" y="404"/>
                </a:cubicBezTo>
                <a:cubicBezTo>
                  <a:pt x="192" y="419"/>
                  <a:pt x="222" y="427"/>
                  <a:pt x="212" y="442"/>
                </a:cubicBezTo>
                <a:cubicBezTo>
                  <a:pt x="207" y="452"/>
                  <a:pt x="186" y="412"/>
                  <a:pt x="169" y="437"/>
                </a:cubicBezTo>
                <a:cubicBezTo>
                  <a:pt x="145" y="462"/>
                  <a:pt x="89" y="560"/>
                  <a:pt x="70" y="594"/>
                </a:cubicBezTo>
                <a:cubicBezTo>
                  <a:pt x="54" y="626"/>
                  <a:pt x="53" y="632"/>
                  <a:pt x="54" y="643"/>
                </a:cubicBezTo>
                <a:cubicBezTo>
                  <a:pt x="55" y="654"/>
                  <a:pt x="77" y="656"/>
                  <a:pt x="77" y="663"/>
                </a:cubicBezTo>
                <a:cubicBezTo>
                  <a:pt x="71" y="672"/>
                  <a:pt x="58" y="676"/>
                  <a:pt x="54" y="686"/>
                </a:cubicBezTo>
                <a:cubicBezTo>
                  <a:pt x="52" y="691"/>
                  <a:pt x="57" y="612"/>
                  <a:pt x="62" y="61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3" name="Line 27"/>
          <p:cNvSpPr>
            <a:spLocks noChangeShapeType="1"/>
          </p:cNvSpPr>
          <p:nvPr/>
        </p:nvSpPr>
        <p:spPr bwMode="auto">
          <a:xfrm flipH="1">
            <a:off x="2700338" y="4724400"/>
            <a:ext cx="1008062" cy="649288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124" name="Text Box 28"/>
          <p:cNvSpPr txBox="1">
            <a:spLocks noChangeArrowheads="1"/>
          </p:cNvSpPr>
          <p:nvPr/>
        </p:nvSpPr>
        <p:spPr bwMode="auto">
          <a:xfrm rot="-1991854">
            <a:off x="2366963" y="4637088"/>
            <a:ext cx="1816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400">
                <a:solidFill>
                  <a:srgbClr val="0000FF"/>
                </a:solidFill>
                <a:latin typeface="Constantia" pitchFamily="18" charset="0"/>
              </a:rPr>
              <a:t>Течение реки</a:t>
            </a:r>
          </a:p>
        </p:txBody>
      </p:sp>
      <p:sp>
        <p:nvSpPr>
          <p:cNvPr id="4127" name="AutoShape 31"/>
          <p:cNvSpPr>
            <a:spLocks noChangeArrowheads="1"/>
          </p:cNvSpPr>
          <p:nvPr/>
        </p:nvSpPr>
        <p:spPr bwMode="auto">
          <a:xfrm>
            <a:off x="6715125" y="1214438"/>
            <a:ext cx="357188" cy="357187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28" name="Text Box 32"/>
          <p:cNvSpPr txBox="1">
            <a:spLocks noChangeArrowheads="1"/>
          </p:cNvSpPr>
          <p:nvPr/>
        </p:nvSpPr>
        <p:spPr bwMode="auto">
          <a:xfrm>
            <a:off x="7572375" y="1000125"/>
            <a:ext cx="1571625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1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Исток</a:t>
            </a:r>
            <a:r>
              <a:rPr lang="ru-RU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– </a:t>
            </a:r>
            <a:r>
              <a:rPr lang="ru-RU" sz="1800" b="0" dirty="0">
                <a:solidFill>
                  <a:srgbClr val="C00000"/>
                </a:solidFill>
                <a:latin typeface="Constantia" pitchFamily="18" charset="0"/>
              </a:rPr>
              <a:t>начало реки</a:t>
            </a:r>
          </a:p>
        </p:txBody>
      </p:sp>
      <p:sp>
        <p:nvSpPr>
          <p:cNvPr id="4129" name="Line 33"/>
          <p:cNvSpPr>
            <a:spLocks noChangeShapeType="1"/>
          </p:cNvSpPr>
          <p:nvPr/>
        </p:nvSpPr>
        <p:spPr bwMode="auto">
          <a:xfrm flipH="1">
            <a:off x="7092950" y="1341438"/>
            <a:ext cx="431800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130" name="Text Box 34"/>
          <p:cNvSpPr txBox="1">
            <a:spLocks noChangeArrowheads="1"/>
          </p:cNvSpPr>
          <p:nvPr/>
        </p:nvSpPr>
        <p:spPr bwMode="auto">
          <a:xfrm>
            <a:off x="2928938" y="5348288"/>
            <a:ext cx="62150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Устье </a:t>
            </a:r>
            <a:r>
              <a:rPr lang="ru-RU" sz="1800" dirty="0">
                <a:solidFill>
                  <a:srgbClr val="C00000"/>
                </a:solidFill>
                <a:latin typeface="Constantia" pitchFamily="18" charset="0"/>
              </a:rPr>
              <a:t>– место впадения реки в океан, море, озеро, реку</a:t>
            </a:r>
          </a:p>
        </p:txBody>
      </p:sp>
      <p:sp>
        <p:nvSpPr>
          <p:cNvPr id="4131" name="AutoShape 35"/>
          <p:cNvSpPr>
            <a:spLocks noChangeArrowheads="1"/>
          </p:cNvSpPr>
          <p:nvPr/>
        </p:nvSpPr>
        <p:spPr bwMode="auto">
          <a:xfrm>
            <a:off x="2071688" y="5429250"/>
            <a:ext cx="428625" cy="428625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32" name="Line 36"/>
          <p:cNvSpPr>
            <a:spLocks noChangeShapeType="1"/>
          </p:cNvSpPr>
          <p:nvPr/>
        </p:nvSpPr>
        <p:spPr bwMode="auto">
          <a:xfrm flipH="1">
            <a:off x="2411413" y="5643563"/>
            <a:ext cx="588962" cy="17462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134" name="Text Box 38"/>
          <p:cNvSpPr txBox="1">
            <a:spLocks noChangeArrowheads="1"/>
          </p:cNvSpPr>
          <p:nvPr/>
        </p:nvSpPr>
        <p:spPr bwMode="auto">
          <a:xfrm rot="-26335778">
            <a:off x="4713288" y="2882383"/>
            <a:ext cx="1625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1600" i="1" dirty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</a:rPr>
              <a:t>Главная река</a:t>
            </a:r>
          </a:p>
        </p:txBody>
      </p:sp>
      <p:sp>
        <p:nvSpPr>
          <p:cNvPr id="4135" name="Text Box 39"/>
          <p:cNvSpPr txBox="1">
            <a:spLocks noChangeArrowheads="1"/>
          </p:cNvSpPr>
          <p:nvPr/>
        </p:nvSpPr>
        <p:spPr bwMode="auto">
          <a:xfrm rot="18580071" flipH="1">
            <a:off x="2455069" y="3712369"/>
            <a:ext cx="21224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1600" i="1" dirty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</a:rPr>
              <a:t>Правый приток</a:t>
            </a:r>
          </a:p>
        </p:txBody>
      </p:sp>
      <p:sp>
        <p:nvSpPr>
          <p:cNvPr id="4136" name="Text Box 40"/>
          <p:cNvSpPr txBox="1">
            <a:spLocks noChangeArrowheads="1"/>
          </p:cNvSpPr>
          <p:nvPr/>
        </p:nvSpPr>
        <p:spPr bwMode="auto">
          <a:xfrm rot="-2667569">
            <a:off x="5775325" y="3716338"/>
            <a:ext cx="18478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1600" i="1" dirty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</a:rPr>
              <a:t>Левый приток</a:t>
            </a:r>
          </a:p>
        </p:txBody>
      </p:sp>
      <p:sp>
        <p:nvSpPr>
          <p:cNvPr id="4139" name="Freeform 43"/>
          <p:cNvSpPr>
            <a:spLocks/>
          </p:cNvSpPr>
          <p:nvPr/>
        </p:nvSpPr>
        <p:spPr bwMode="auto">
          <a:xfrm>
            <a:off x="2268538" y="1412875"/>
            <a:ext cx="4608512" cy="4176713"/>
          </a:xfrm>
          <a:custGeom>
            <a:avLst/>
            <a:gdLst>
              <a:gd name="T0" fmla="*/ 0 w 2903"/>
              <a:gd name="T1" fmla="*/ 2147483647 h 2631"/>
              <a:gd name="T2" fmla="*/ 2147483647 w 2903"/>
              <a:gd name="T3" fmla="*/ 2147483647 h 2631"/>
              <a:gd name="T4" fmla="*/ 2147483647 w 2903"/>
              <a:gd name="T5" fmla="*/ 2147483647 h 2631"/>
              <a:gd name="T6" fmla="*/ 2147483647 w 2903"/>
              <a:gd name="T7" fmla="*/ 2147483647 h 2631"/>
              <a:gd name="T8" fmla="*/ 2147483647 w 2903"/>
              <a:gd name="T9" fmla="*/ 2147483647 h 2631"/>
              <a:gd name="T10" fmla="*/ 2147483647 w 2903"/>
              <a:gd name="T11" fmla="*/ 2147483647 h 2631"/>
              <a:gd name="T12" fmla="*/ 2147483647 w 2903"/>
              <a:gd name="T13" fmla="*/ 2147483647 h 2631"/>
              <a:gd name="T14" fmla="*/ 2147483647 w 2903"/>
              <a:gd name="T15" fmla="*/ 1829633657 h 2631"/>
              <a:gd name="T16" fmla="*/ 2147483647 w 2903"/>
              <a:gd name="T17" fmla="*/ 1486892365 h 2631"/>
              <a:gd name="T18" fmla="*/ 2147483647 w 2903"/>
              <a:gd name="T19" fmla="*/ 1257557326 h 2631"/>
              <a:gd name="T20" fmla="*/ 2147483647 w 2903"/>
              <a:gd name="T21" fmla="*/ 1144151074 h 2631"/>
              <a:gd name="T22" fmla="*/ 2147483647 w 2903"/>
              <a:gd name="T23" fmla="*/ 685482582 h 2631"/>
              <a:gd name="T24" fmla="*/ 2147483647 w 2903"/>
              <a:gd name="T25" fmla="*/ 229335040 h 2631"/>
              <a:gd name="T26" fmla="*/ 2147483647 w 2903"/>
              <a:gd name="T27" fmla="*/ 0 h 263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903"/>
              <a:gd name="T43" fmla="*/ 0 h 2631"/>
              <a:gd name="T44" fmla="*/ 2903 w 2903"/>
              <a:gd name="T45" fmla="*/ 2631 h 263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903" h="2631">
                <a:moveTo>
                  <a:pt x="0" y="2631"/>
                </a:moveTo>
                <a:cubicBezTo>
                  <a:pt x="366" y="2381"/>
                  <a:pt x="732" y="2132"/>
                  <a:pt x="997" y="1996"/>
                </a:cubicBezTo>
                <a:cubicBezTo>
                  <a:pt x="1262" y="1860"/>
                  <a:pt x="1421" y="1859"/>
                  <a:pt x="1587" y="1814"/>
                </a:cubicBezTo>
                <a:cubicBezTo>
                  <a:pt x="1753" y="1769"/>
                  <a:pt x="1897" y="1754"/>
                  <a:pt x="1995" y="1724"/>
                </a:cubicBezTo>
                <a:cubicBezTo>
                  <a:pt x="2093" y="1694"/>
                  <a:pt x="2139" y="1678"/>
                  <a:pt x="2177" y="1633"/>
                </a:cubicBezTo>
                <a:cubicBezTo>
                  <a:pt x="2215" y="1588"/>
                  <a:pt x="2207" y="1526"/>
                  <a:pt x="2222" y="1451"/>
                </a:cubicBezTo>
                <a:cubicBezTo>
                  <a:pt x="2237" y="1376"/>
                  <a:pt x="2260" y="1300"/>
                  <a:pt x="2267" y="1179"/>
                </a:cubicBezTo>
                <a:cubicBezTo>
                  <a:pt x="2274" y="1058"/>
                  <a:pt x="2252" y="824"/>
                  <a:pt x="2267" y="726"/>
                </a:cubicBezTo>
                <a:cubicBezTo>
                  <a:pt x="2282" y="628"/>
                  <a:pt x="2335" y="628"/>
                  <a:pt x="2358" y="590"/>
                </a:cubicBezTo>
                <a:cubicBezTo>
                  <a:pt x="2381" y="552"/>
                  <a:pt x="2381" y="522"/>
                  <a:pt x="2404" y="499"/>
                </a:cubicBezTo>
                <a:cubicBezTo>
                  <a:pt x="2427" y="476"/>
                  <a:pt x="2441" y="492"/>
                  <a:pt x="2494" y="454"/>
                </a:cubicBezTo>
                <a:cubicBezTo>
                  <a:pt x="2547" y="416"/>
                  <a:pt x="2661" y="332"/>
                  <a:pt x="2721" y="272"/>
                </a:cubicBezTo>
                <a:cubicBezTo>
                  <a:pt x="2781" y="212"/>
                  <a:pt x="2827" y="136"/>
                  <a:pt x="2857" y="91"/>
                </a:cubicBezTo>
                <a:cubicBezTo>
                  <a:pt x="2887" y="46"/>
                  <a:pt x="2895" y="15"/>
                  <a:pt x="2903" y="0"/>
                </a:cubicBezTo>
              </a:path>
            </a:pathLst>
          </a:custGeom>
          <a:noFill/>
          <a:ln w="28575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40" name="Text Box 44"/>
          <p:cNvSpPr txBox="1">
            <a:spLocks noChangeArrowheads="1"/>
          </p:cNvSpPr>
          <p:nvPr/>
        </p:nvSpPr>
        <p:spPr bwMode="auto">
          <a:xfrm>
            <a:off x="6064250" y="2513013"/>
            <a:ext cx="14131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</a:rPr>
              <a:t>Длина реки</a:t>
            </a:r>
          </a:p>
        </p:txBody>
      </p:sp>
      <p:sp>
        <p:nvSpPr>
          <p:cNvPr id="4142" name="Line 46"/>
          <p:cNvSpPr>
            <a:spLocks noChangeShapeType="1"/>
          </p:cNvSpPr>
          <p:nvPr/>
        </p:nvSpPr>
        <p:spPr bwMode="auto">
          <a:xfrm flipH="1">
            <a:off x="5867400" y="2708275"/>
            <a:ext cx="217488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2071688" y="142852"/>
            <a:ext cx="365244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Части реки</a:t>
            </a:r>
            <a:endParaRPr lang="ru-RU" sz="88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92481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4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4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4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7" grpId="0" animBg="1"/>
      <p:bldP spid="4128" grpId="0"/>
      <p:bldP spid="4130" grpId="0"/>
      <p:bldP spid="4131" grpId="0" animBg="1"/>
      <p:bldP spid="4136" grpId="0"/>
      <p:bldP spid="4139" grpId="0" animBg="1"/>
      <p:bldP spid="4140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153</Words>
  <Application>Microsoft Office PowerPoint</Application>
  <PresentationFormat>Экран (4:3)</PresentationFormat>
  <Paragraphs>28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Пресные воды суши.  Река и люди.</vt:lpstr>
      <vt:lpstr>Не конь, а бежит не лес, а шумит</vt:lpstr>
      <vt:lpstr> Река – это естественный поток воды, постоянно текущий в разработанном им углублении – русле.</vt:lpstr>
      <vt:lpstr> </vt:lpstr>
      <vt:lpstr>ИСТОК- место, где начинается река</vt:lpstr>
      <vt:lpstr>ПРИТОК- мелкая река, впадающая в большую реку</vt:lpstr>
      <vt:lpstr>Устье – место, где река впадает в море, в озеро,   в другую реку</vt:lpstr>
      <vt:lpstr>Слайд 8</vt:lpstr>
      <vt:lpstr>Слайд 9</vt:lpstr>
      <vt:lpstr>ПОЧЕМУ ВОДА В РЕКЕ НЕ КОНЧАЕТСЯ?</vt:lpstr>
      <vt:lpstr> равнинная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Пресные воды суши  Река</dc:title>
  <dc:creator>ГОА</dc:creator>
  <cp:lastModifiedBy>User</cp:lastModifiedBy>
  <cp:revision>19</cp:revision>
  <dcterms:created xsi:type="dcterms:W3CDTF">2014-02-16T17:06:16Z</dcterms:created>
  <dcterms:modified xsi:type="dcterms:W3CDTF">2015-05-10T12:19:06Z</dcterms:modified>
</cp:coreProperties>
</file>