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57" r:id="rId5"/>
    <p:sldId id="259" r:id="rId6"/>
    <p:sldId id="258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Анкетирование 4 класса Б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родословная</c:v>
                </c:pt>
                <c:pt idx="1">
                  <c:v>традиции</c:v>
                </c:pt>
                <c:pt idx="2">
                  <c:v>поделки</c:v>
                </c:pt>
                <c:pt idx="3">
                  <c:v>недостаточно знают о семье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родословная</c:v>
                </c:pt>
                <c:pt idx="1">
                  <c:v>традиции</c:v>
                </c:pt>
                <c:pt idx="2">
                  <c:v>поделки</c:v>
                </c:pt>
                <c:pt idx="3">
                  <c:v>недостаточно знают о семье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dd/mmm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родословная</c:v>
                </c:pt>
                <c:pt idx="1">
                  <c:v>традиции</c:v>
                </c:pt>
                <c:pt idx="2">
                  <c:v>поделки</c:v>
                </c:pt>
                <c:pt idx="3">
                  <c:v>недостаточно знают о семье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\Desktop\s34927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215238" cy="39290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72132" y="4929198"/>
            <a:ext cx="3571868" cy="1714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Выполнили ученики 4 класса Б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Глухова</a:t>
            </a:r>
            <a:r>
              <a:rPr lang="ru-RU" dirty="0" smtClean="0"/>
              <a:t> Луиза</a:t>
            </a:r>
          </a:p>
          <a:p>
            <a:r>
              <a:rPr lang="ru-RU" dirty="0" err="1" smtClean="0"/>
              <a:t>Орлянский</a:t>
            </a:r>
            <a:r>
              <a:rPr lang="ru-RU" dirty="0" smtClean="0"/>
              <a:t> Руслан</a:t>
            </a:r>
          </a:p>
          <a:p>
            <a:r>
              <a:rPr lang="ru-RU" dirty="0" smtClean="0"/>
              <a:t>Классный руководитель: </a:t>
            </a:r>
          </a:p>
          <a:p>
            <a:r>
              <a:rPr lang="ru-RU" dirty="0" smtClean="0"/>
              <a:t>Семенцова Нина Николаевна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7929618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образовательное учреждение «Средняя образовательная школа №13 г.Зеленокумска»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21520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проблемные вопросы: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такое семья?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такое семейные традиции?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 такое семейные поделки?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 такое родословная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Костя\Desktop\s34927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072074"/>
            <a:ext cx="2000232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Костя\Desktop\s34927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714480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858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условия для развития речевых и творческих способностей детей в процессе реализации проекта «Семейный калейдоскоп».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данного проекта будет способствовать повышению знаний о семье и ее родословной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Костя\Desktop\s34927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072074"/>
            <a:ext cx="2000232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87154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-дать представление о понятиях:  «родословная», «семья», «традиции»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продолжать развивать познавательные способности учащихся, активно включать их 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поисковую деятельность.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расширять кругозор и обогащать словарный запас учащихся терминами родственных отношений, развивать связную речь.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обогащать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родительские отношения опытом совместной творческой деятельности.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Костя\Desktop\s34927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84" y="0"/>
            <a:ext cx="228601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рисунков «моя семья»</a:t>
            </a:r>
            <a:endParaRPr lang="ru-RU" dirty="0"/>
          </a:p>
        </p:txBody>
      </p:sp>
      <p:pic>
        <p:nvPicPr>
          <p:cNvPr id="17409" name="Picture 1" descr="C:\Users\Костя\Desktop\ОТКРЫТЫЙ УРОК 29 НОЯБРЯ\ПРОЕКТ 2014-2015\11926234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4280" y="1600200"/>
            <a:ext cx="2506084" cy="1828800"/>
          </a:xfrm>
          <a:prstGeom prst="rect">
            <a:avLst/>
          </a:prstGeom>
          <a:noFill/>
        </p:spPr>
      </p:pic>
      <p:pic>
        <p:nvPicPr>
          <p:cNvPr id="17410" name="Picture 2" descr="C:\Users\Костя\Desktop\ОТКРЫТЫЙ УРОК 29 НОЯБРЯ\ПРОЕКТ 2014-2015\fec85116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571612"/>
            <a:ext cx="2428892" cy="1714512"/>
          </a:xfrm>
          <a:prstGeom prst="rect">
            <a:avLst/>
          </a:prstGeom>
          <a:noFill/>
        </p:spPr>
      </p:pic>
      <p:pic>
        <p:nvPicPr>
          <p:cNvPr id="17411" name="Picture 3" descr="C:\Users\Костя\Desktop\ОТКРЫТЫЙ УРОК 29 НОЯБРЯ\ПРОЕКТ 2014-2015\L6KjsS6et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2428892" cy="1742459"/>
          </a:xfrm>
          <a:prstGeom prst="rect">
            <a:avLst/>
          </a:prstGeom>
          <a:noFill/>
        </p:spPr>
      </p:pic>
      <p:pic>
        <p:nvPicPr>
          <p:cNvPr id="17412" name="Picture 4" descr="C:\Users\Костя\Desktop\ОТКРЫТЫЙ УРОК 29 НОЯБРЯ\ПРОЕКТ 2014-2015\imgpreview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000504"/>
            <a:ext cx="2428892" cy="2098039"/>
          </a:xfrm>
          <a:prstGeom prst="rect">
            <a:avLst/>
          </a:prstGeom>
          <a:noFill/>
        </p:spPr>
      </p:pic>
      <p:pic>
        <p:nvPicPr>
          <p:cNvPr id="17413" name="Picture 5" descr="C:\Users\Костя\Desktop\ОТКРЫТЫЙ УРОК 29 НОЯБРЯ\ПРОЕКТ 2014-2015\imgpreview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785926"/>
            <a:ext cx="2000264" cy="1428760"/>
          </a:xfrm>
          <a:prstGeom prst="rect">
            <a:avLst/>
          </a:prstGeom>
          <a:noFill/>
        </p:spPr>
      </p:pic>
      <p:pic>
        <p:nvPicPr>
          <p:cNvPr id="17414" name="Picture 6" descr="C:\Users\Костя\Desktop\ОТКРЫТЫЙ УРОК 29 НОЯБРЯ\ПРОЕКТ 2014-2015\imgprevi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500570"/>
            <a:ext cx="228601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/>
          <a:lstStyle/>
          <a:p>
            <a:r>
              <a:rPr lang="ru-RU" dirty="0" smtClean="0"/>
              <a:t>Конкурс семейных   поделок</a:t>
            </a:r>
            <a:endParaRPr lang="ru-RU" dirty="0"/>
          </a:p>
        </p:txBody>
      </p:sp>
      <p:pic>
        <p:nvPicPr>
          <p:cNvPr id="15390" name="Picture 30" descr="F:\1ФОТКИ\школа 2014 и дети\IMG_20141212_101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45893">
            <a:off x="140073" y="1462395"/>
            <a:ext cx="2623822" cy="2346224"/>
          </a:xfrm>
          <a:prstGeom prst="rect">
            <a:avLst/>
          </a:prstGeom>
          <a:noFill/>
        </p:spPr>
      </p:pic>
      <p:pic>
        <p:nvPicPr>
          <p:cNvPr id="15391" name="Picture 31" descr="F:\1ФОТКИ\школа 2014 и дети\IMG_20141212_101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2894">
            <a:off x="6607485" y="1237856"/>
            <a:ext cx="1865210" cy="2071702"/>
          </a:xfrm>
          <a:prstGeom prst="rect">
            <a:avLst/>
          </a:prstGeom>
          <a:noFill/>
        </p:spPr>
      </p:pic>
      <p:pic>
        <p:nvPicPr>
          <p:cNvPr id="35" name="Picture 2" descr="F:\1ФОТКИ\школа 2014 и дети\IMG_20141212_101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9948">
            <a:off x="395967" y="4246033"/>
            <a:ext cx="2000264" cy="2071702"/>
          </a:xfrm>
          <a:prstGeom prst="rect">
            <a:avLst/>
          </a:prstGeom>
          <a:noFill/>
        </p:spPr>
      </p:pic>
      <p:pic>
        <p:nvPicPr>
          <p:cNvPr id="36" name="Picture 5" descr="F:\1ФОТКИ\школа 2014 и дети\IMG_20141212_101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3938">
            <a:off x="6711786" y="4646777"/>
            <a:ext cx="2000264" cy="2000264"/>
          </a:xfrm>
          <a:prstGeom prst="rect">
            <a:avLst/>
          </a:prstGeom>
          <a:noFill/>
        </p:spPr>
      </p:pic>
      <p:pic>
        <p:nvPicPr>
          <p:cNvPr id="37" name="Picture 3" descr="F:\1ФОТКИ\школа 2014 и дети\IMG_20141212_101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714620"/>
            <a:ext cx="2214578" cy="2286016"/>
          </a:xfrm>
          <a:prstGeom prst="rect">
            <a:avLst/>
          </a:prstGeom>
          <a:noFill/>
        </p:spPr>
      </p:pic>
      <p:pic>
        <p:nvPicPr>
          <p:cNvPr id="38" name="Picture 2" descr="F:\1ФОТКИ\школа 2014 и дети\IMG_20141212_1018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929198"/>
            <a:ext cx="1785950" cy="1643074"/>
          </a:xfrm>
          <a:prstGeom prst="rect">
            <a:avLst/>
          </a:prstGeom>
          <a:noFill/>
        </p:spPr>
      </p:pic>
      <p:pic>
        <p:nvPicPr>
          <p:cNvPr id="9" name="Picture 2" descr="F:\1ФОТКИ\школа 2014 и дети\IMG_20141212_1017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98795">
            <a:off x="2731199" y="1160401"/>
            <a:ext cx="1629159" cy="1615631"/>
          </a:xfrm>
          <a:prstGeom prst="rect">
            <a:avLst/>
          </a:prstGeom>
          <a:noFill/>
        </p:spPr>
      </p:pic>
      <p:pic>
        <p:nvPicPr>
          <p:cNvPr id="10" name="Picture 3" descr="F:\1ФОТКИ\школа 2014 и дети\IMG_20141212_1019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58092">
            <a:off x="4657221" y="1181333"/>
            <a:ext cx="1787307" cy="1966009"/>
          </a:xfrm>
          <a:prstGeom prst="rect">
            <a:avLst/>
          </a:prstGeom>
          <a:noFill/>
        </p:spPr>
      </p:pic>
      <p:pic>
        <p:nvPicPr>
          <p:cNvPr id="11" name="Picture 2" descr="F:\1ФОТКИ\школа 2014 и дети\IMG_20141212_1019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94159">
            <a:off x="3355207" y="2405675"/>
            <a:ext cx="2180960" cy="2515180"/>
          </a:xfrm>
          <a:prstGeom prst="rect">
            <a:avLst/>
          </a:prstGeom>
          <a:noFill/>
        </p:spPr>
      </p:pic>
      <p:pic>
        <p:nvPicPr>
          <p:cNvPr id="12" name="Picture 3" descr="F:\1ФОТКИ\школа 2014 и дети\IMG_20141212_10194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826046">
            <a:off x="7545896" y="3148383"/>
            <a:ext cx="1344447" cy="1392135"/>
          </a:xfrm>
          <a:prstGeom prst="rect">
            <a:avLst/>
          </a:prstGeom>
          <a:noFill/>
        </p:spPr>
      </p:pic>
      <p:pic>
        <p:nvPicPr>
          <p:cNvPr id="13" name="Picture 3" descr="F:\1ФОТКИ\школа 2014 и дети\IMG_20141212_10175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246104">
            <a:off x="5442665" y="2949633"/>
            <a:ext cx="1767954" cy="2414260"/>
          </a:xfrm>
          <a:prstGeom prst="rect">
            <a:avLst/>
          </a:prstGeom>
          <a:noFill/>
        </p:spPr>
      </p:pic>
      <p:pic>
        <p:nvPicPr>
          <p:cNvPr id="14" name="Picture 2" descr="F:\1ФОТКИ\школа 2014 и дети\IMG_20141212_10161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812160">
            <a:off x="2836853" y="4567252"/>
            <a:ext cx="2015464" cy="189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Семейное дерево</a:t>
            </a:r>
            <a:endParaRPr lang="ru-RU" dirty="0"/>
          </a:p>
        </p:txBody>
      </p:sp>
      <p:pic>
        <p:nvPicPr>
          <p:cNvPr id="70662" name="Picture 6" descr="F:\1ФОТКИ\школа 2014 и дети\IMG_20141212_1022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200"/>
            <a:ext cx="2514590" cy="2614618"/>
          </a:xfrm>
          <a:prstGeom prst="rect">
            <a:avLst/>
          </a:prstGeom>
          <a:noFill/>
        </p:spPr>
      </p:pic>
      <p:pic>
        <p:nvPicPr>
          <p:cNvPr id="70663" name="Picture 7" descr="C:\Users\Костя\Desktop\ОТКРЫТЫЙ УРОК 29 НОЯБРЯ\ПРОЕКТ 2014-2015\imgpreview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2857520" cy="2357454"/>
          </a:xfrm>
          <a:prstGeom prst="rect">
            <a:avLst/>
          </a:prstGeom>
          <a:noFill/>
        </p:spPr>
      </p:pic>
      <p:pic>
        <p:nvPicPr>
          <p:cNvPr id="3073" name="Picture 1" descr="C:\Users\Костя\Saved Games\Desktop\фото тел\IMG_20150124_092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580239">
            <a:off x="2067083" y="3781602"/>
            <a:ext cx="2571768" cy="2571768"/>
          </a:xfrm>
          <a:prstGeom prst="rect">
            <a:avLst/>
          </a:prstGeom>
          <a:noFill/>
        </p:spPr>
      </p:pic>
      <p:pic>
        <p:nvPicPr>
          <p:cNvPr id="3074" name="Picture 2" descr="C:\Users\Костя\Saved Games\Desktop\фото тел\IMG_20150124_092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350046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\Desktop\s34927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3"/>
            <a:ext cx="6286544" cy="4562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500702"/>
            <a:ext cx="492922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Спасибо!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167</Words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конкурс рисунков «моя семья»</vt:lpstr>
      <vt:lpstr>Конкурс семейных   поделок</vt:lpstr>
      <vt:lpstr>Семейное дерево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user</cp:lastModifiedBy>
  <cp:revision>15</cp:revision>
  <dcterms:created xsi:type="dcterms:W3CDTF">2014-12-14T12:57:30Z</dcterms:created>
  <dcterms:modified xsi:type="dcterms:W3CDTF">2015-03-05T06:31:59Z</dcterms:modified>
</cp:coreProperties>
</file>