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35" r:id="rId3"/>
    <p:sldId id="312" r:id="rId4"/>
    <p:sldId id="313" r:id="rId5"/>
    <p:sldId id="314" r:id="rId6"/>
    <p:sldId id="337" r:id="rId7"/>
    <p:sldId id="336" r:id="rId8"/>
    <p:sldId id="328" r:id="rId9"/>
    <p:sldId id="325" r:id="rId10"/>
    <p:sldId id="329" r:id="rId11"/>
    <p:sldId id="338" r:id="rId12"/>
    <p:sldId id="333" r:id="rId13"/>
    <p:sldId id="339" r:id="rId14"/>
    <p:sldId id="317" r:id="rId15"/>
    <p:sldId id="319" r:id="rId16"/>
    <p:sldId id="318" r:id="rId17"/>
    <p:sldId id="322" r:id="rId18"/>
    <p:sldId id="320" r:id="rId19"/>
    <p:sldId id="323" r:id="rId20"/>
    <p:sldId id="345" r:id="rId21"/>
    <p:sldId id="357" r:id="rId22"/>
    <p:sldId id="342" r:id="rId23"/>
    <p:sldId id="359" r:id="rId24"/>
    <p:sldId id="360" r:id="rId25"/>
    <p:sldId id="361" r:id="rId26"/>
    <p:sldId id="362" r:id="rId27"/>
    <p:sldId id="366" r:id="rId28"/>
    <p:sldId id="365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56" r:id="rId45"/>
    <p:sldId id="341" r:id="rId46"/>
    <p:sldId id="346" r:id="rId47"/>
    <p:sldId id="347" r:id="rId48"/>
    <p:sldId id="348" r:id="rId49"/>
    <p:sldId id="355" r:id="rId50"/>
    <p:sldId id="349" r:id="rId51"/>
    <p:sldId id="354" r:id="rId52"/>
    <p:sldId id="351" r:id="rId53"/>
    <p:sldId id="352" r:id="rId54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863D"/>
    <a:srgbClr val="660033"/>
    <a:srgbClr val="993366"/>
    <a:srgbClr val="0000FF"/>
    <a:srgbClr val="00CC99"/>
    <a:srgbClr val="FFFFCC"/>
    <a:srgbClr val="BFD1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>
      <p:cViewPr varScale="1">
        <p:scale>
          <a:sx n="91" d="100"/>
          <a:sy n="91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D9D98-B66A-4CA6-B300-F194ACCA1EBE}" type="doc">
      <dgm:prSet loTypeId="urn:microsoft.com/office/officeart/2005/8/layout/chevron1" loCatId="process" qsTypeId="urn:microsoft.com/office/officeart/2005/8/quickstyle/3d2" qsCatId="3D" csTypeId="urn:microsoft.com/office/officeart/2005/8/colors/colorful5" csCatId="colorful" phldr="1"/>
      <dgm:spPr/>
    </dgm:pt>
    <dgm:pt modelId="{5707565B-C606-44C6-BC60-251786AED86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Чему учить?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F23989-3603-4F9B-B7C2-118C03096F05}" type="parTrans" cxnId="{6164CBD8-C740-4913-AB00-884898276BC5}">
      <dgm:prSet/>
      <dgm:spPr/>
      <dgm:t>
        <a:bodyPr/>
        <a:lstStyle/>
        <a:p>
          <a:endParaRPr lang="ru-RU"/>
        </a:p>
      </dgm:t>
    </dgm:pt>
    <dgm:pt modelId="{82D9F19C-AA4B-4875-9413-EC95538C2661}" type="sibTrans" cxnId="{6164CBD8-C740-4913-AB00-884898276BC5}">
      <dgm:prSet/>
      <dgm:spPr/>
      <dgm:t>
        <a:bodyPr/>
        <a:lstStyle/>
        <a:p>
          <a:endParaRPr lang="ru-RU"/>
        </a:p>
      </dgm:t>
    </dgm:pt>
    <dgm:pt modelId="{AFE11968-0C60-4CCD-A38B-E91A857F1B7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 учить?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5BDCAC-A19C-4290-8D09-07F44326C2EE}" type="parTrans" cxnId="{FA561A45-E45F-4629-AF48-F596557917CD}">
      <dgm:prSet/>
      <dgm:spPr/>
      <dgm:t>
        <a:bodyPr/>
        <a:lstStyle/>
        <a:p>
          <a:endParaRPr lang="ru-RU"/>
        </a:p>
      </dgm:t>
    </dgm:pt>
    <dgm:pt modelId="{EDDC1187-3BF6-4A60-994B-6309527C5A3E}" type="sibTrans" cxnId="{FA561A45-E45F-4629-AF48-F596557917CD}">
      <dgm:prSet/>
      <dgm:spPr/>
      <dgm:t>
        <a:bodyPr/>
        <a:lstStyle/>
        <a:p>
          <a:endParaRPr lang="ru-RU"/>
        </a:p>
      </dgm:t>
    </dgm:pt>
    <dgm:pt modelId="{FA640356-A2F9-45B6-A932-8F367635977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 оценивать?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C777E3-B660-49E5-976F-43F14A4FD9D2}" type="parTrans" cxnId="{4CB4BBD6-19A3-42D3-A4C7-577888E0953D}">
      <dgm:prSet/>
      <dgm:spPr/>
      <dgm:t>
        <a:bodyPr/>
        <a:lstStyle/>
        <a:p>
          <a:endParaRPr lang="ru-RU"/>
        </a:p>
      </dgm:t>
    </dgm:pt>
    <dgm:pt modelId="{C4BA7246-E609-44EF-9186-82624A6D641B}" type="sibTrans" cxnId="{4CB4BBD6-19A3-42D3-A4C7-577888E0953D}">
      <dgm:prSet/>
      <dgm:spPr/>
      <dgm:t>
        <a:bodyPr/>
        <a:lstStyle/>
        <a:p>
          <a:endParaRPr lang="ru-RU"/>
        </a:p>
      </dgm:t>
    </dgm:pt>
    <dgm:pt modelId="{B039110A-A0D6-48DA-9DA4-63D17037A89A}" type="pres">
      <dgm:prSet presAssocID="{2C8D9D98-B66A-4CA6-B300-F194ACCA1EBE}" presName="Name0" presStyleCnt="0">
        <dgm:presLayoutVars>
          <dgm:dir/>
          <dgm:animLvl val="lvl"/>
          <dgm:resizeHandles val="exact"/>
        </dgm:presLayoutVars>
      </dgm:prSet>
      <dgm:spPr/>
    </dgm:pt>
    <dgm:pt modelId="{759049E4-36C4-4348-AFCE-94B967DE6FB7}" type="pres">
      <dgm:prSet presAssocID="{5707565B-C606-44C6-BC60-251786AED86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C623D-FF38-4826-816E-3FF246330C11}" type="pres">
      <dgm:prSet presAssocID="{82D9F19C-AA4B-4875-9413-EC95538C2661}" presName="parTxOnlySpace" presStyleCnt="0"/>
      <dgm:spPr/>
    </dgm:pt>
    <dgm:pt modelId="{08F8C591-5293-48F3-96DC-E980FE078A55}" type="pres">
      <dgm:prSet presAssocID="{AFE11968-0C60-4CCD-A38B-E91A857F1B7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4E112-130B-48F2-9B3B-89C1685B1219}" type="pres">
      <dgm:prSet presAssocID="{EDDC1187-3BF6-4A60-994B-6309527C5A3E}" presName="parTxOnlySpace" presStyleCnt="0"/>
      <dgm:spPr/>
    </dgm:pt>
    <dgm:pt modelId="{752A048B-C514-478B-97B5-88DA82273BD5}" type="pres">
      <dgm:prSet presAssocID="{FA640356-A2F9-45B6-A932-8F367635977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3A8837-CFAB-4F2A-BA46-B16DD5888F57}" type="presOf" srcId="{2C8D9D98-B66A-4CA6-B300-F194ACCA1EBE}" destId="{B039110A-A0D6-48DA-9DA4-63D17037A89A}" srcOrd="0" destOrd="0" presId="urn:microsoft.com/office/officeart/2005/8/layout/chevron1"/>
    <dgm:cxn modelId="{4CB4BBD6-19A3-42D3-A4C7-577888E0953D}" srcId="{2C8D9D98-B66A-4CA6-B300-F194ACCA1EBE}" destId="{FA640356-A2F9-45B6-A932-8F367635977A}" srcOrd="2" destOrd="0" parTransId="{ACC777E3-B660-49E5-976F-43F14A4FD9D2}" sibTransId="{C4BA7246-E609-44EF-9186-82624A6D641B}"/>
    <dgm:cxn modelId="{FA561A45-E45F-4629-AF48-F596557917CD}" srcId="{2C8D9D98-B66A-4CA6-B300-F194ACCA1EBE}" destId="{AFE11968-0C60-4CCD-A38B-E91A857F1B79}" srcOrd="1" destOrd="0" parTransId="{A75BDCAC-A19C-4290-8D09-07F44326C2EE}" sibTransId="{EDDC1187-3BF6-4A60-994B-6309527C5A3E}"/>
    <dgm:cxn modelId="{4A37D26E-B46A-418C-993F-30BED6245140}" type="presOf" srcId="{FA640356-A2F9-45B6-A932-8F367635977A}" destId="{752A048B-C514-478B-97B5-88DA82273BD5}" srcOrd="0" destOrd="0" presId="urn:microsoft.com/office/officeart/2005/8/layout/chevron1"/>
    <dgm:cxn modelId="{2633D886-9D58-46D2-83B1-E97267239F57}" type="presOf" srcId="{5707565B-C606-44C6-BC60-251786AED863}" destId="{759049E4-36C4-4348-AFCE-94B967DE6FB7}" srcOrd="0" destOrd="0" presId="urn:microsoft.com/office/officeart/2005/8/layout/chevron1"/>
    <dgm:cxn modelId="{E0B53ADA-C38E-4985-B138-68F2517A99E0}" type="presOf" srcId="{AFE11968-0C60-4CCD-A38B-E91A857F1B79}" destId="{08F8C591-5293-48F3-96DC-E980FE078A55}" srcOrd="0" destOrd="0" presId="urn:microsoft.com/office/officeart/2005/8/layout/chevron1"/>
    <dgm:cxn modelId="{6164CBD8-C740-4913-AB00-884898276BC5}" srcId="{2C8D9D98-B66A-4CA6-B300-F194ACCA1EBE}" destId="{5707565B-C606-44C6-BC60-251786AED863}" srcOrd="0" destOrd="0" parTransId="{E6F23989-3603-4F9B-B7C2-118C03096F05}" sibTransId="{82D9F19C-AA4B-4875-9413-EC95538C2661}"/>
    <dgm:cxn modelId="{48155D4C-A1F7-4298-BCE6-74C22E1473A7}" type="presParOf" srcId="{B039110A-A0D6-48DA-9DA4-63D17037A89A}" destId="{759049E4-36C4-4348-AFCE-94B967DE6FB7}" srcOrd="0" destOrd="0" presId="urn:microsoft.com/office/officeart/2005/8/layout/chevron1"/>
    <dgm:cxn modelId="{61613562-95F3-4A03-A858-6F23C94B36C8}" type="presParOf" srcId="{B039110A-A0D6-48DA-9DA4-63D17037A89A}" destId="{EE9C623D-FF38-4826-816E-3FF246330C11}" srcOrd="1" destOrd="0" presId="urn:microsoft.com/office/officeart/2005/8/layout/chevron1"/>
    <dgm:cxn modelId="{E95DE186-F8A1-4895-A579-13037CB4CF1A}" type="presParOf" srcId="{B039110A-A0D6-48DA-9DA4-63D17037A89A}" destId="{08F8C591-5293-48F3-96DC-E980FE078A55}" srcOrd="2" destOrd="0" presId="urn:microsoft.com/office/officeart/2005/8/layout/chevron1"/>
    <dgm:cxn modelId="{63F02840-707A-473C-90A8-2E75F30D4ADA}" type="presParOf" srcId="{B039110A-A0D6-48DA-9DA4-63D17037A89A}" destId="{6DD4E112-130B-48F2-9B3B-89C1685B1219}" srcOrd="3" destOrd="0" presId="urn:microsoft.com/office/officeart/2005/8/layout/chevron1"/>
    <dgm:cxn modelId="{B7B0E393-F26F-4A36-9224-7280525A6BA4}" type="presParOf" srcId="{B039110A-A0D6-48DA-9DA4-63D17037A89A}" destId="{752A048B-C514-478B-97B5-88DA82273B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A0CB36-CDB0-4D7A-B455-8DDA7FD535BD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</dgm:pt>
    <dgm:pt modelId="{91C26469-301B-45E4-B593-92DFA7E7D78E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Мотивация</a:t>
          </a:r>
          <a:endParaRPr lang="ru-RU" sz="1800" dirty="0">
            <a:latin typeface="Arial Black" pitchFamily="34" charset="0"/>
          </a:endParaRPr>
        </a:p>
      </dgm:t>
    </dgm:pt>
    <dgm:pt modelId="{EFFA1BA4-B7EA-4CED-8202-9A31A16F0A36}" type="parTrans" cxnId="{374C2CB4-4304-4A65-AA37-83D059BB7506}">
      <dgm:prSet/>
      <dgm:spPr/>
      <dgm:t>
        <a:bodyPr/>
        <a:lstStyle/>
        <a:p>
          <a:endParaRPr lang="ru-RU"/>
        </a:p>
      </dgm:t>
    </dgm:pt>
    <dgm:pt modelId="{341E4B6C-C03A-4983-A34F-1ED5E4C447F5}" type="sibTrans" cxnId="{374C2CB4-4304-4A65-AA37-83D059BB7506}">
      <dgm:prSet/>
      <dgm:spPr/>
      <dgm:t>
        <a:bodyPr/>
        <a:lstStyle/>
        <a:p>
          <a:endParaRPr lang="ru-RU"/>
        </a:p>
      </dgm:t>
    </dgm:pt>
    <dgm:pt modelId="{BD205EAC-1371-423C-8C0D-4B934A1A4580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Целеполагание</a:t>
          </a:r>
          <a:endParaRPr lang="ru-RU" sz="1800" dirty="0">
            <a:latin typeface="Arial Black" pitchFamily="34" charset="0"/>
          </a:endParaRPr>
        </a:p>
      </dgm:t>
    </dgm:pt>
    <dgm:pt modelId="{345041FE-BC1D-42D7-82C5-D68601A969DB}" type="parTrans" cxnId="{A85096F7-9A16-4347-B2D0-1A90723EA351}">
      <dgm:prSet/>
      <dgm:spPr/>
      <dgm:t>
        <a:bodyPr/>
        <a:lstStyle/>
        <a:p>
          <a:endParaRPr lang="ru-RU"/>
        </a:p>
      </dgm:t>
    </dgm:pt>
    <dgm:pt modelId="{97387BCF-C57B-45EC-8E02-4D864ABF84FC}" type="sibTrans" cxnId="{A85096F7-9A16-4347-B2D0-1A90723EA351}">
      <dgm:prSet/>
      <dgm:spPr/>
      <dgm:t>
        <a:bodyPr/>
        <a:lstStyle/>
        <a:p>
          <a:endParaRPr lang="ru-RU"/>
        </a:p>
      </dgm:t>
    </dgm:pt>
    <dgm:pt modelId="{5F9FC6E6-81EA-424F-B1C0-76360DAC13F5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Планирование</a:t>
          </a:r>
          <a:endParaRPr lang="ru-RU" sz="1800" dirty="0">
            <a:latin typeface="Arial Black" pitchFamily="34" charset="0"/>
          </a:endParaRPr>
        </a:p>
      </dgm:t>
    </dgm:pt>
    <dgm:pt modelId="{07C4E4C7-19F9-4D1D-AA58-76A5B369195B}" type="parTrans" cxnId="{1FEEA075-605D-4744-A950-F3720D3197FB}">
      <dgm:prSet/>
      <dgm:spPr/>
      <dgm:t>
        <a:bodyPr/>
        <a:lstStyle/>
        <a:p>
          <a:endParaRPr lang="ru-RU"/>
        </a:p>
      </dgm:t>
    </dgm:pt>
    <dgm:pt modelId="{6FDAB23C-9772-48B2-A4CA-80896877A0BD}" type="sibTrans" cxnId="{1FEEA075-605D-4744-A950-F3720D3197FB}">
      <dgm:prSet/>
      <dgm:spPr/>
      <dgm:t>
        <a:bodyPr/>
        <a:lstStyle/>
        <a:p>
          <a:endParaRPr lang="ru-RU"/>
        </a:p>
      </dgm:t>
    </dgm:pt>
    <dgm:pt modelId="{1A9C8591-84E4-4FEC-A670-C4CBE15865E8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Выполнение действий</a:t>
          </a:r>
          <a:endParaRPr lang="ru-RU" sz="1800" dirty="0">
            <a:latin typeface="Arial Black" pitchFamily="34" charset="0"/>
          </a:endParaRPr>
        </a:p>
      </dgm:t>
    </dgm:pt>
    <dgm:pt modelId="{603382C1-BFC4-4527-9B4E-4C0B2A5129B7}" type="parTrans" cxnId="{B61550B2-5E54-4837-B81A-7A6FA95E9952}">
      <dgm:prSet/>
      <dgm:spPr/>
      <dgm:t>
        <a:bodyPr/>
        <a:lstStyle/>
        <a:p>
          <a:endParaRPr lang="ru-RU"/>
        </a:p>
      </dgm:t>
    </dgm:pt>
    <dgm:pt modelId="{8DFB3B31-84C8-45DA-AB1A-9288EB173D64}" type="sibTrans" cxnId="{B61550B2-5E54-4837-B81A-7A6FA95E9952}">
      <dgm:prSet/>
      <dgm:spPr/>
      <dgm:t>
        <a:bodyPr/>
        <a:lstStyle/>
        <a:p>
          <a:endParaRPr lang="ru-RU"/>
        </a:p>
      </dgm:t>
    </dgm:pt>
    <dgm:pt modelId="{D2D7D406-69BA-4606-9CF4-39C4A29DE022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Контроль</a:t>
          </a:r>
          <a:endParaRPr lang="ru-RU" sz="1800" dirty="0">
            <a:latin typeface="Arial Black" pitchFamily="34" charset="0"/>
          </a:endParaRPr>
        </a:p>
      </dgm:t>
    </dgm:pt>
    <dgm:pt modelId="{E946F7D4-774A-496F-A7B0-DFF720CD9EEC}" type="parTrans" cxnId="{CA815F7B-9605-45D6-89B7-594B97272C4A}">
      <dgm:prSet/>
      <dgm:spPr/>
      <dgm:t>
        <a:bodyPr/>
        <a:lstStyle/>
        <a:p>
          <a:endParaRPr lang="ru-RU"/>
        </a:p>
      </dgm:t>
    </dgm:pt>
    <dgm:pt modelId="{4E536960-786F-4E8B-A0D2-9E9239BDD8EE}" type="sibTrans" cxnId="{CA815F7B-9605-45D6-89B7-594B97272C4A}">
      <dgm:prSet/>
      <dgm:spPr/>
      <dgm:t>
        <a:bodyPr/>
        <a:lstStyle/>
        <a:p>
          <a:endParaRPr lang="ru-RU"/>
        </a:p>
      </dgm:t>
    </dgm:pt>
    <dgm:pt modelId="{9E65D295-7295-41FC-B216-3AD30EE749B8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Оценка</a:t>
          </a:r>
          <a:endParaRPr lang="ru-RU" sz="1800" dirty="0">
            <a:latin typeface="Arial Black" pitchFamily="34" charset="0"/>
          </a:endParaRPr>
        </a:p>
      </dgm:t>
    </dgm:pt>
    <dgm:pt modelId="{DB828A99-3490-46AC-A3C3-15218E44A55D}" type="parTrans" cxnId="{0674CE1D-1368-4F57-B202-2D7E72E0954C}">
      <dgm:prSet/>
      <dgm:spPr/>
      <dgm:t>
        <a:bodyPr/>
        <a:lstStyle/>
        <a:p>
          <a:endParaRPr lang="ru-RU"/>
        </a:p>
      </dgm:t>
    </dgm:pt>
    <dgm:pt modelId="{67604560-6BBA-4A6C-A35F-FB0BE6DE740A}" type="sibTrans" cxnId="{0674CE1D-1368-4F57-B202-2D7E72E0954C}">
      <dgm:prSet/>
      <dgm:spPr/>
      <dgm:t>
        <a:bodyPr/>
        <a:lstStyle/>
        <a:p>
          <a:endParaRPr lang="ru-RU"/>
        </a:p>
      </dgm:t>
    </dgm:pt>
    <dgm:pt modelId="{794D3316-55BA-4B28-A236-81B1F78BF127}" type="pres">
      <dgm:prSet presAssocID="{9AA0CB36-CDB0-4D7A-B455-8DDA7FD535BD}" presName="linearFlow" presStyleCnt="0">
        <dgm:presLayoutVars>
          <dgm:dir/>
          <dgm:resizeHandles val="exact"/>
        </dgm:presLayoutVars>
      </dgm:prSet>
      <dgm:spPr/>
    </dgm:pt>
    <dgm:pt modelId="{9A1C4CD3-3F3D-4CF7-9FAB-E48A4E20A36E}" type="pres">
      <dgm:prSet presAssocID="{91C26469-301B-45E4-B593-92DFA7E7D78E}" presName="composite" presStyleCnt="0"/>
      <dgm:spPr/>
    </dgm:pt>
    <dgm:pt modelId="{D23D6A09-099E-4142-9F49-8602B37BDCCB}" type="pres">
      <dgm:prSet presAssocID="{91C26469-301B-45E4-B593-92DFA7E7D78E}" presName="imgShp" presStyleLbl="fgImgPlace1" presStyleIdx="0" presStyleCnt="6"/>
      <dgm:spPr/>
    </dgm:pt>
    <dgm:pt modelId="{FF1734A3-3135-47FA-9D4E-9BF0C86E7EFF}" type="pres">
      <dgm:prSet presAssocID="{91C26469-301B-45E4-B593-92DFA7E7D78E}" presName="txShp" presStyleLbl="node1" presStyleIdx="0" presStyleCnt="6" custScaleX="113598" custLinFactNeighborX="605" custLinFactNeighborY="-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432D2-E43E-4456-99C8-BEA4ACCFDD43}" type="pres">
      <dgm:prSet presAssocID="{341E4B6C-C03A-4983-A34F-1ED5E4C447F5}" presName="spacing" presStyleCnt="0"/>
      <dgm:spPr/>
    </dgm:pt>
    <dgm:pt modelId="{66F4792C-8B09-418E-A1FA-BDF8CF7F15E2}" type="pres">
      <dgm:prSet presAssocID="{BD205EAC-1371-423C-8C0D-4B934A1A4580}" presName="composite" presStyleCnt="0"/>
      <dgm:spPr/>
    </dgm:pt>
    <dgm:pt modelId="{1798A441-8DDE-43CF-9200-CAA3D7392CB1}" type="pres">
      <dgm:prSet presAssocID="{BD205EAC-1371-423C-8C0D-4B934A1A4580}" presName="imgShp" presStyleLbl="fgImgPlace1" presStyleIdx="1" presStyleCnt="6"/>
      <dgm:spPr/>
    </dgm:pt>
    <dgm:pt modelId="{9FA1AC30-0985-4551-9976-42F03D8E8ED7}" type="pres">
      <dgm:prSet presAssocID="{BD205EAC-1371-423C-8C0D-4B934A1A4580}" presName="txShp" presStyleLbl="node1" presStyleIdx="1" presStyleCnt="6" custScaleX="113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5B74F-FD77-4FD0-BDBF-EAA838662880}" type="pres">
      <dgm:prSet presAssocID="{97387BCF-C57B-45EC-8E02-4D864ABF84FC}" presName="spacing" presStyleCnt="0"/>
      <dgm:spPr/>
    </dgm:pt>
    <dgm:pt modelId="{F0D73306-ECCD-4999-A522-EC570A919CB6}" type="pres">
      <dgm:prSet presAssocID="{5F9FC6E6-81EA-424F-B1C0-76360DAC13F5}" presName="composite" presStyleCnt="0"/>
      <dgm:spPr/>
    </dgm:pt>
    <dgm:pt modelId="{71088D37-F63B-4A3F-BF37-ECAB8F707186}" type="pres">
      <dgm:prSet presAssocID="{5F9FC6E6-81EA-424F-B1C0-76360DAC13F5}" presName="imgShp" presStyleLbl="fgImgPlace1" presStyleIdx="2" presStyleCnt="6"/>
      <dgm:spPr/>
    </dgm:pt>
    <dgm:pt modelId="{99B0D996-ED36-4208-B730-1CF962DA10DC}" type="pres">
      <dgm:prSet presAssocID="{5F9FC6E6-81EA-424F-B1C0-76360DAC13F5}" presName="txShp" presStyleLbl="node1" presStyleIdx="2" presStyleCnt="6" custScaleX="113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6751A-D928-4430-89D9-52E108CC5459}" type="pres">
      <dgm:prSet presAssocID="{6FDAB23C-9772-48B2-A4CA-80896877A0BD}" presName="spacing" presStyleCnt="0"/>
      <dgm:spPr/>
    </dgm:pt>
    <dgm:pt modelId="{89B67B33-2B21-4B07-8882-1BF5869A86D4}" type="pres">
      <dgm:prSet presAssocID="{1A9C8591-84E4-4FEC-A670-C4CBE15865E8}" presName="composite" presStyleCnt="0"/>
      <dgm:spPr/>
    </dgm:pt>
    <dgm:pt modelId="{B3535E32-9D93-4215-A36C-3305E044D39E}" type="pres">
      <dgm:prSet presAssocID="{1A9C8591-84E4-4FEC-A670-C4CBE15865E8}" presName="imgShp" presStyleLbl="fgImgPlace1" presStyleIdx="3" presStyleCnt="6"/>
      <dgm:spPr/>
    </dgm:pt>
    <dgm:pt modelId="{07385DED-DC99-4712-9452-51CC2A75D3A9}" type="pres">
      <dgm:prSet presAssocID="{1A9C8591-84E4-4FEC-A670-C4CBE15865E8}" presName="txShp" presStyleLbl="node1" presStyleIdx="3" presStyleCnt="6" custScaleX="113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ADED7-B93B-49C5-AA70-46A8A7909DD5}" type="pres">
      <dgm:prSet presAssocID="{8DFB3B31-84C8-45DA-AB1A-9288EB173D64}" presName="spacing" presStyleCnt="0"/>
      <dgm:spPr/>
    </dgm:pt>
    <dgm:pt modelId="{F9841A8C-E874-4711-82A8-A551FB1D9104}" type="pres">
      <dgm:prSet presAssocID="{D2D7D406-69BA-4606-9CF4-39C4A29DE022}" presName="composite" presStyleCnt="0"/>
      <dgm:spPr/>
    </dgm:pt>
    <dgm:pt modelId="{12466A25-D26A-4B75-8D0D-D4D911AC3BA2}" type="pres">
      <dgm:prSet presAssocID="{D2D7D406-69BA-4606-9CF4-39C4A29DE022}" presName="imgShp" presStyleLbl="fgImgPlace1" presStyleIdx="4" presStyleCnt="6"/>
      <dgm:spPr/>
    </dgm:pt>
    <dgm:pt modelId="{8FBC266D-D6FD-46A5-9A8D-882049E0B418}" type="pres">
      <dgm:prSet presAssocID="{D2D7D406-69BA-4606-9CF4-39C4A29DE022}" presName="txShp" presStyleLbl="node1" presStyleIdx="4" presStyleCnt="6" custScaleX="113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0521E-B0CE-47FA-B5CA-41A04CD0EC66}" type="pres">
      <dgm:prSet presAssocID="{4E536960-786F-4E8B-A0D2-9E9239BDD8EE}" presName="spacing" presStyleCnt="0"/>
      <dgm:spPr/>
    </dgm:pt>
    <dgm:pt modelId="{010030A4-BB38-4BBF-B9F4-B928C7E97CBC}" type="pres">
      <dgm:prSet presAssocID="{9E65D295-7295-41FC-B216-3AD30EE749B8}" presName="composite" presStyleCnt="0"/>
      <dgm:spPr/>
    </dgm:pt>
    <dgm:pt modelId="{D4B3B71C-81A6-445E-B3C6-900B7CD87CA9}" type="pres">
      <dgm:prSet presAssocID="{9E65D295-7295-41FC-B216-3AD30EE749B8}" presName="imgShp" presStyleLbl="fgImgPlace1" presStyleIdx="5" presStyleCnt="6"/>
      <dgm:spPr/>
    </dgm:pt>
    <dgm:pt modelId="{5933B1E1-2251-4F5D-949A-53BE09EA4741}" type="pres">
      <dgm:prSet presAssocID="{9E65D295-7295-41FC-B216-3AD30EE749B8}" presName="txShp" presStyleLbl="node1" presStyleIdx="5" presStyleCnt="6" custScaleX="113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1550B2-5E54-4837-B81A-7A6FA95E9952}" srcId="{9AA0CB36-CDB0-4D7A-B455-8DDA7FD535BD}" destId="{1A9C8591-84E4-4FEC-A670-C4CBE15865E8}" srcOrd="3" destOrd="0" parTransId="{603382C1-BFC4-4527-9B4E-4C0B2A5129B7}" sibTransId="{8DFB3B31-84C8-45DA-AB1A-9288EB173D64}"/>
    <dgm:cxn modelId="{F003E10E-D489-43CE-9BDA-9449D26F2AAE}" type="presOf" srcId="{9E65D295-7295-41FC-B216-3AD30EE749B8}" destId="{5933B1E1-2251-4F5D-949A-53BE09EA4741}" srcOrd="0" destOrd="0" presId="urn:microsoft.com/office/officeart/2005/8/layout/vList3"/>
    <dgm:cxn modelId="{0674CE1D-1368-4F57-B202-2D7E72E0954C}" srcId="{9AA0CB36-CDB0-4D7A-B455-8DDA7FD535BD}" destId="{9E65D295-7295-41FC-B216-3AD30EE749B8}" srcOrd="5" destOrd="0" parTransId="{DB828A99-3490-46AC-A3C3-15218E44A55D}" sibTransId="{67604560-6BBA-4A6C-A35F-FB0BE6DE740A}"/>
    <dgm:cxn modelId="{C8F8F168-783A-4A01-BC12-CFEE26833216}" type="presOf" srcId="{1A9C8591-84E4-4FEC-A670-C4CBE15865E8}" destId="{07385DED-DC99-4712-9452-51CC2A75D3A9}" srcOrd="0" destOrd="0" presId="urn:microsoft.com/office/officeart/2005/8/layout/vList3"/>
    <dgm:cxn modelId="{A85096F7-9A16-4347-B2D0-1A90723EA351}" srcId="{9AA0CB36-CDB0-4D7A-B455-8DDA7FD535BD}" destId="{BD205EAC-1371-423C-8C0D-4B934A1A4580}" srcOrd="1" destOrd="0" parTransId="{345041FE-BC1D-42D7-82C5-D68601A969DB}" sibTransId="{97387BCF-C57B-45EC-8E02-4D864ABF84FC}"/>
    <dgm:cxn modelId="{1FEEA075-605D-4744-A950-F3720D3197FB}" srcId="{9AA0CB36-CDB0-4D7A-B455-8DDA7FD535BD}" destId="{5F9FC6E6-81EA-424F-B1C0-76360DAC13F5}" srcOrd="2" destOrd="0" parTransId="{07C4E4C7-19F9-4D1D-AA58-76A5B369195B}" sibTransId="{6FDAB23C-9772-48B2-A4CA-80896877A0BD}"/>
    <dgm:cxn modelId="{8B6D73B2-AAEA-435C-95F1-997EABEF9B56}" type="presOf" srcId="{BD205EAC-1371-423C-8C0D-4B934A1A4580}" destId="{9FA1AC30-0985-4551-9976-42F03D8E8ED7}" srcOrd="0" destOrd="0" presId="urn:microsoft.com/office/officeart/2005/8/layout/vList3"/>
    <dgm:cxn modelId="{AB994CD0-A9EF-4D28-84A3-ED2DD3ADD970}" type="presOf" srcId="{D2D7D406-69BA-4606-9CF4-39C4A29DE022}" destId="{8FBC266D-D6FD-46A5-9A8D-882049E0B418}" srcOrd="0" destOrd="0" presId="urn:microsoft.com/office/officeart/2005/8/layout/vList3"/>
    <dgm:cxn modelId="{C02F2D02-468D-49B1-893B-0DA62EBBCDF8}" type="presOf" srcId="{9AA0CB36-CDB0-4D7A-B455-8DDA7FD535BD}" destId="{794D3316-55BA-4B28-A236-81B1F78BF127}" srcOrd="0" destOrd="0" presId="urn:microsoft.com/office/officeart/2005/8/layout/vList3"/>
    <dgm:cxn modelId="{CA815F7B-9605-45D6-89B7-594B97272C4A}" srcId="{9AA0CB36-CDB0-4D7A-B455-8DDA7FD535BD}" destId="{D2D7D406-69BA-4606-9CF4-39C4A29DE022}" srcOrd="4" destOrd="0" parTransId="{E946F7D4-774A-496F-A7B0-DFF720CD9EEC}" sibTransId="{4E536960-786F-4E8B-A0D2-9E9239BDD8EE}"/>
    <dgm:cxn modelId="{8376EC0A-82A6-404B-B281-70E8C6D268F4}" type="presOf" srcId="{91C26469-301B-45E4-B593-92DFA7E7D78E}" destId="{FF1734A3-3135-47FA-9D4E-9BF0C86E7EFF}" srcOrd="0" destOrd="0" presId="urn:microsoft.com/office/officeart/2005/8/layout/vList3"/>
    <dgm:cxn modelId="{081B2B8B-3042-44C3-BC8E-A948BC1A2204}" type="presOf" srcId="{5F9FC6E6-81EA-424F-B1C0-76360DAC13F5}" destId="{99B0D996-ED36-4208-B730-1CF962DA10DC}" srcOrd="0" destOrd="0" presId="urn:microsoft.com/office/officeart/2005/8/layout/vList3"/>
    <dgm:cxn modelId="{374C2CB4-4304-4A65-AA37-83D059BB7506}" srcId="{9AA0CB36-CDB0-4D7A-B455-8DDA7FD535BD}" destId="{91C26469-301B-45E4-B593-92DFA7E7D78E}" srcOrd="0" destOrd="0" parTransId="{EFFA1BA4-B7EA-4CED-8202-9A31A16F0A36}" sibTransId="{341E4B6C-C03A-4983-A34F-1ED5E4C447F5}"/>
    <dgm:cxn modelId="{77FDE558-3405-45DE-80FA-41CEF634F672}" type="presParOf" srcId="{794D3316-55BA-4B28-A236-81B1F78BF127}" destId="{9A1C4CD3-3F3D-4CF7-9FAB-E48A4E20A36E}" srcOrd="0" destOrd="0" presId="urn:microsoft.com/office/officeart/2005/8/layout/vList3"/>
    <dgm:cxn modelId="{7744C5FE-FBD8-4F39-B16F-32920BF93CB0}" type="presParOf" srcId="{9A1C4CD3-3F3D-4CF7-9FAB-E48A4E20A36E}" destId="{D23D6A09-099E-4142-9F49-8602B37BDCCB}" srcOrd="0" destOrd="0" presId="urn:microsoft.com/office/officeart/2005/8/layout/vList3"/>
    <dgm:cxn modelId="{F3D23000-429D-4D1A-9ABD-52C0C6DB012B}" type="presParOf" srcId="{9A1C4CD3-3F3D-4CF7-9FAB-E48A4E20A36E}" destId="{FF1734A3-3135-47FA-9D4E-9BF0C86E7EFF}" srcOrd="1" destOrd="0" presId="urn:microsoft.com/office/officeart/2005/8/layout/vList3"/>
    <dgm:cxn modelId="{D915F104-1ABC-459B-8E0D-0F4E8B5C90B8}" type="presParOf" srcId="{794D3316-55BA-4B28-A236-81B1F78BF127}" destId="{54C432D2-E43E-4456-99C8-BEA4ACCFDD43}" srcOrd="1" destOrd="0" presId="urn:microsoft.com/office/officeart/2005/8/layout/vList3"/>
    <dgm:cxn modelId="{808849A3-F524-413A-92AD-DB8115BB5CBB}" type="presParOf" srcId="{794D3316-55BA-4B28-A236-81B1F78BF127}" destId="{66F4792C-8B09-418E-A1FA-BDF8CF7F15E2}" srcOrd="2" destOrd="0" presId="urn:microsoft.com/office/officeart/2005/8/layout/vList3"/>
    <dgm:cxn modelId="{8F6D9565-9920-439D-AD17-EA985043F39A}" type="presParOf" srcId="{66F4792C-8B09-418E-A1FA-BDF8CF7F15E2}" destId="{1798A441-8DDE-43CF-9200-CAA3D7392CB1}" srcOrd="0" destOrd="0" presId="urn:microsoft.com/office/officeart/2005/8/layout/vList3"/>
    <dgm:cxn modelId="{3ED9F634-669F-43EE-9A05-4D51B3478FAF}" type="presParOf" srcId="{66F4792C-8B09-418E-A1FA-BDF8CF7F15E2}" destId="{9FA1AC30-0985-4551-9976-42F03D8E8ED7}" srcOrd="1" destOrd="0" presId="urn:microsoft.com/office/officeart/2005/8/layout/vList3"/>
    <dgm:cxn modelId="{4238C019-BC40-4623-9A1D-79071780FBCA}" type="presParOf" srcId="{794D3316-55BA-4B28-A236-81B1F78BF127}" destId="{D245B74F-FD77-4FD0-BDBF-EAA838662880}" srcOrd="3" destOrd="0" presId="urn:microsoft.com/office/officeart/2005/8/layout/vList3"/>
    <dgm:cxn modelId="{3099CDEB-1F0D-472F-81FD-44C3E2EC3B39}" type="presParOf" srcId="{794D3316-55BA-4B28-A236-81B1F78BF127}" destId="{F0D73306-ECCD-4999-A522-EC570A919CB6}" srcOrd="4" destOrd="0" presId="urn:microsoft.com/office/officeart/2005/8/layout/vList3"/>
    <dgm:cxn modelId="{7DED5A97-E129-4963-BFBA-789CEAB668A2}" type="presParOf" srcId="{F0D73306-ECCD-4999-A522-EC570A919CB6}" destId="{71088D37-F63B-4A3F-BF37-ECAB8F707186}" srcOrd="0" destOrd="0" presId="urn:microsoft.com/office/officeart/2005/8/layout/vList3"/>
    <dgm:cxn modelId="{D66488F1-B5B9-4C51-9F0D-BC0E4B2ABF3A}" type="presParOf" srcId="{F0D73306-ECCD-4999-A522-EC570A919CB6}" destId="{99B0D996-ED36-4208-B730-1CF962DA10DC}" srcOrd="1" destOrd="0" presId="urn:microsoft.com/office/officeart/2005/8/layout/vList3"/>
    <dgm:cxn modelId="{92039772-9DC3-4788-9D93-B877FEDA3F23}" type="presParOf" srcId="{794D3316-55BA-4B28-A236-81B1F78BF127}" destId="{BA86751A-D928-4430-89D9-52E108CC5459}" srcOrd="5" destOrd="0" presId="urn:microsoft.com/office/officeart/2005/8/layout/vList3"/>
    <dgm:cxn modelId="{7E339D30-8FF0-46E3-85C7-A6F708CBE4AC}" type="presParOf" srcId="{794D3316-55BA-4B28-A236-81B1F78BF127}" destId="{89B67B33-2B21-4B07-8882-1BF5869A86D4}" srcOrd="6" destOrd="0" presId="urn:microsoft.com/office/officeart/2005/8/layout/vList3"/>
    <dgm:cxn modelId="{78CBE6C2-B5CF-43C3-8B17-1C05588B8F13}" type="presParOf" srcId="{89B67B33-2B21-4B07-8882-1BF5869A86D4}" destId="{B3535E32-9D93-4215-A36C-3305E044D39E}" srcOrd="0" destOrd="0" presId="urn:microsoft.com/office/officeart/2005/8/layout/vList3"/>
    <dgm:cxn modelId="{45046473-17CD-4B52-AB56-AAD3A6D37A65}" type="presParOf" srcId="{89B67B33-2B21-4B07-8882-1BF5869A86D4}" destId="{07385DED-DC99-4712-9452-51CC2A75D3A9}" srcOrd="1" destOrd="0" presId="urn:microsoft.com/office/officeart/2005/8/layout/vList3"/>
    <dgm:cxn modelId="{2650C2AB-7EAE-461A-8AEE-510D3565AF86}" type="presParOf" srcId="{794D3316-55BA-4B28-A236-81B1F78BF127}" destId="{2ADADED7-B93B-49C5-AA70-46A8A7909DD5}" srcOrd="7" destOrd="0" presId="urn:microsoft.com/office/officeart/2005/8/layout/vList3"/>
    <dgm:cxn modelId="{C4C1C42C-EB0A-402D-AC8D-A96094DFE449}" type="presParOf" srcId="{794D3316-55BA-4B28-A236-81B1F78BF127}" destId="{F9841A8C-E874-4711-82A8-A551FB1D9104}" srcOrd="8" destOrd="0" presId="urn:microsoft.com/office/officeart/2005/8/layout/vList3"/>
    <dgm:cxn modelId="{D09924CB-ACE7-404D-9342-70C53FFCB355}" type="presParOf" srcId="{F9841A8C-E874-4711-82A8-A551FB1D9104}" destId="{12466A25-D26A-4B75-8D0D-D4D911AC3BA2}" srcOrd="0" destOrd="0" presId="urn:microsoft.com/office/officeart/2005/8/layout/vList3"/>
    <dgm:cxn modelId="{290A37F2-DC25-4CEA-8504-84CAD8B2C52D}" type="presParOf" srcId="{F9841A8C-E874-4711-82A8-A551FB1D9104}" destId="{8FBC266D-D6FD-46A5-9A8D-882049E0B418}" srcOrd="1" destOrd="0" presId="urn:microsoft.com/office/officeart/2005/8/layout/vList3"/>
    <dgm:cxn modelId="{3925B97C-40D4-4B46-86BF-F552C0A721D2}" type="presParOf" srcId="{794D3316-55BA-4B28-A236-81B1F78BF127}" destId="{74B0521E-B0CE-47FA-B5CA-41A04CD0EC66}" srcOrd="9" destOrd="0" presId="urn:microsoft.com/office/officeart/2005/8/layout/vList3"/>
    <dgm:cxn modelId="{B4CF4504-17B2-48DD-A140-90C75A322832}" type="presParOf" srcId="{794D3316-55BA-4B28-A236-81B1F78BF127}" destId="{010030A4-BB38-4BBF-B9F4-B928C7E97CBC}" srcOrd="10" destOrd="0" presId="urn:microsoft.com/office/officeart/2005/8/layout/vList3"/>
    <dgm:cxn modelId="{B43C9202-5110-47CA-8C56-20D81F7CA68F}" type="presParOf" srcId="{010030A4-BB38-4BBF-B9F4-B928C7E97CBC}" destId="{D4B3B71C-81A6-445E-B3C6-900B7CD87CA9}" srcOrd="0" destOrd="0" presId="urn:microsoft.com/office/officeart/2005/8/layout/vList3"/>
    <dgm:cxn modelId="{CEBFE38E-B4B7-404A-8FFF-A0208AB9A9B0}" type="presParOf" srcId="{010030A4-BB38-4BBF-B9F4-B928C7E97CBC}" destId="{5933B1E1-2251-4F5D-949A-53BE09EA47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753F96-AAB0-4865-9345-148FEDB0AD6A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FFBB171-94A0-487E-BF0E-825CB8651284}">
      <dgm:prSet phldrT="[Текст]" custT="1"/>
      <dgm:spPr/>
      <dgm:t>
        <a:bodyPr/>
        <a:lstStyle/>
        <a:p>
          <a:r>
            <a:rPr lang="ru-RU" sz="2000" b="1" dirty="0" smtClean="0"/>
            <a:t>а) частичная цель, определяющая, что должно быть получено в процессе работы в данной ситуации</a:t>
          </a:r>
          <a:endParaRPr lang="ru-RU" sz="2000" b="1" dirty="0"/>
        </a:p>
      </dgm:t>
    </dgm:pt>
    <dgm:pt modelId="{1B99B552-2658-41E2-84B2-F9E9343A9527}" type="parTrans" cxnId="{FDD4960C-D679-4AA8-AC8F-6880D93F5010}">
      <dgm:prSet/>
      <dgm:spPr/>
      <dgm:t>
        <a:bodyPr/>
        <a:lstStyle/>
        <a:p>
          <a:endParaRPr lang="ru-RU"/>
        </a:p>
      </dgm:t>
    </dgm:pt>
    <dgm:pt modelId="{FFA1380A-914B-4FC7-9EEF-19A4B049C597}" type="sibTrans" cxnId="{FDD4960C-D679-4AA8-AC8F-6880D93F5010}">
      <dgm:prSet/>
      <dgm:spPr/>
      <dgm:t>
        <a:bodyPr/>
        <a:lstStyle/>
        <a:p>
          <a:endParaRPr lang="ru-RU"/>
        </a:p>
      </dgm:t>
    </dgm:pt>
    <dgm:pt modelId="{9FFBFD3E-8B7F-431E-A58E-BD70F8C7EDF6}">
      <dgm:prSet custT="1"/>
      <dgm:spPr/>
      <dgm:t>
        <a:bodyPr/>
        <a:lstStyle/>
        <a:p>
          <a:r>
            <a:rPr lang="ru-RU" sz="2000" b="1" dirty="0" smtClean="0"/>
            <a:t>б) содержание (задание)</a:t>
          </a:r>
          <a:endParaRPr lang="ru-RU" sz="2000" b="1" dirty="0"/>
        </a:p>
      </dgm:t>
    </dgm:pt>
    <dgm:pt modelId="{C7BB8093-316D-4127-AB56-E96B54E9C6A1}" type="parTrans" cxnId="{C091142F-D8E7-4C75-9B43-80CCA73BDB10}">
      <dgm:prSet/>
      <dgm:spPr/>
      <dgm:t>
        <a:bodyPr/>
        <a:lstStyle/>
        <a:p>
          <a:endParaRPr lang="ru-RU"/>
        </a:p>
      </dgm:t>
    </dgm:pt>
    <dgm:pt modelId="{9BB179DF-1B8A-4E27-8BED-AA31C2CF5645}" type="sibTrans" cxnId="{C091142F-D8E7-4C75-9B43-80CCA73BDB10}">
      <dgm:prSet/>
      <dgm:spPr/>
      <dgm:t>
        <a:bodyPr/>
        <a:lstStyle/>
        <a:p>
          <a:endParaRPr lang="ru-RU"/>
        </a:p>
      </dgm:t>
    </dgm:pt>
    <dgm:pt modelId="{6DA71CF6-B1B8-471D-979A-2F2271372377}">
      <dgm:prSet custT="1"/>
      <dgm:spPr/>
      <dgm:t>
        <a:bodyPr/>
        <a:lstStyle/>
        <a:p>
          <a:r>
            <a:rPr lang="ru-RU" sz="2000" b="1" dirty="0" smtClean="0"/>
            <a:t>в) средства и методы работы</a:t>
          </a:r>
          <a:endParaRPr lang="ru-RU" sz="2000" b="1" dirty="0"/>
        </a:p>
      </dgm:t>
    </dgm:pt>
    <dgm:pt modelId="{9707775E-817C-4E74-8327-0EF769C21CDC}" type="parTrans" cxnId="{320AA99C-6CA6-445E-87C2-9A24EB663709}">
      <dgm:prSet/>
      <dgm:spPr/>
      <dgm:t>
        <a:bodyPr/>
        <a:lstStyle/>
        <a:p>
          <a:endParaRPr lang="ru-RU"/>
        </a:p>
      </dgm:t>
    </dgm:pt>
    <dgm:pt modelId="{E8679570-CD81-4D29-8B1E-D183A9A7E192}" type="sibTrans" cxnId="{320AA99C-6CA6-445E-87C2-9A24EB663709}">
      <dgm:prSet/>
      <dgm:spPr/>
      <dgm:t>
        <a:bodyPr/>
        <a:lstStyle/>
        <a:p>
          <a:endParaRPr lang="ru-RU"/>
        </a:p>
      </dgm:t>
    </dgm:pt>
    <dgm:pt modelId="{BE126BF8-0123-471B-A6C0-5BDB193B87FB}">
      <dgm:prSet custT="1"/>
      <dgm:spPr/>
      <dgm:t>
        <a:bodyPr/>
        <a:lstStyle/>
        <a:p>
          <a:r>
            <a:rPr lang="ru-RU" sz="2000" b="1" dirty="0" smtClean="0"/>
            <a:t>г) время</a:t>
          </a:r>
          <a:endParaRPr lang="ru-RU" sz="2000" b="1" dirty="0"/>
        </a:p>
      </dgm:t>
    </dgm:pt>
    <dgm:pt modelId="{3C8280FA-6627-4900-B261-37FFB102117F}" type="parTrans" cxnId="{5482F5DB-659D-46DF-BA2C-D718FDCA6E70}">
      <dgm:prSet/>
      <dgm:spPr/>
      <dgm:t>
        <a:bodyPr/>
        <a:lstStyle/>
        <a:p>
          <a:endParaRPr lang="ru-RU"/>
        </a:p>
      </dgm:t>
    </dgm:pt>
    <dgm:pt modelId="{60DEB407-43B8-4B47-B525-18F3807F5632}" type="sibTrans" cxnId="{5482F5DB-659D-46DF-BA2C-D718FDCA6E70}">
      <dgm:prSet/>
      <dgm:spPr/>
      <dgm:t>
        <a:bodyPr/>
        <a:lstStyle/>
        <a:p>
          <a:endParaRPr lang="ru-RU"/>
        </a:p>
      </dgm:t>
    </dgm:pt>
    <dgm:pt modelId="{31967914-0909-448C-86AA-75CE8AF9E530}">
      <dgm:prSet custT="1"/>
      <dgm:spPr/>
      <dgm:t>
        <a:bodyPr/>
        <a:lstStyle/>
        <a:p>
          <a:r>
            <a:rPr lang="ru-RU" sz="2000" b="1" dirty="0" smtClean="0"/>
            <a:t>д) место работы (учебный кабинет, мастерские и т.д.)</a:t>
          </a:r>
          <a:endParaRPr lang="ru-RU" sz="2000" b="1" dirty="0"/>
        </a:p>
      </dgm:t>
    </dgm:pt>
    <dgm:pt modelId="{E8A2D77C-C819-4BA0-BEA9-022812BCE985}" type="parTrans" cxnId="{32703438-0A07-4E79-803C-8008882F3F31}">
      <dgm:prSet/>
      <dgm:spPr/>
      <dgm:t>
        <a:bodyPr/>
        <a:lstStyle/>
        <a:p>
          <a:endParaRPr lang="ru-RU"/>
        </a:p>
      </dgm:t>
    </dgm:pt>
    <dgm:pt modelId="{4AE07408-70E4-4295-8828-C430408EFEB2}" type="sibTrans" cxnId="{32703438-0A07-4E79-803C-8008882F3F31}">
      <dgm:prSet/>
      <dgm:spPr/>
      <dgm:t>
        <a:bodyPr/>
        <a:lstStyle/>
        <a:p>
          <a:endParaRPr lang="ru-RU"/>
        </a:p>
      </dgm:t>
    </dgm:pt>
    <dgm:pt modelId="{C6051408-FB42-42DD-BEF8-1505D849EA47}">
      <dgm:prSet custT="1"/>
      <dgm:spPr/>
      <dgm:t>
        <a:bodyPr/>
        <a:lstStyle/>
        <a:p>
          <a:r>
            <a:rPr lang="ru-RU" sz="2000" b="1" dirty="0" smtClean="0"/>
            <a:t>е) способы проверки результатов</a:t>
          </a:r>
          <a:endParaRPr lang="ru-RU" sz="2000" b="1" dirty="0"/>
        </a:p>
      </dgm:t>
    </dgm:pt>
    <dgm:pt modelId="{3B3D2976-A5FD-4669-A928-54A2C3E9CFC2}" type="parTrans" cxnId="{AF1E6F39-F1EF-4F10-8AF4-3668336D6AFF}">
      <dgm:prSet/>
      <dgm:spPr/>
      <dgm:t>
        <a:bodyPr/>
        <a:lstStyle/>
        <a:p>
          <a:endParaRPr lang="ru-RU"/>
        </a:p>
      </dgm:t>
    </dgm:pt>
    <dgm:pt modelId="{3F66B8ED-9513-486D-9ED9-EBDE1B4C4F66}" type="sibTrans" cxnId="{AF1E6F39-F1EF-4F10-8AF4-3668336D6AFF}">
      <dgm:prSet/>
      <dgm:spPr/>
      <dgm:t>
        <a:bodyPr/>
        <a:lstStyle/>
        <a:p>
          <a:endParaRPr lang="ru-RU"/>
        </a:p>
      </dgm:t>
    </dgm:pt>
    <dgm:pt modelId="{3BE7362F-6567-40F3-BD06-8B95BA79E468}" type="pres">
      <dgm:prSet presAssocID="{EA753F96-AAB0-4865-9345-148FEDB0AD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BF4266-0479-4CC4-BB92-B1A4E4F97D2E}" type="pres">
      <dgm:prSet presAssocID="{CFFBB171-94A0-487E-BF0E-825CB8651284}" presName="parentLin" presStyleCnt="0"/>
      <dgm:spPr/>
    </dgm:pt>
    <dgm:pt modelId="{D297104F-2B03-491B-90B3-A993774C12CB}" type="pres">
      <dgm:prSet presAssocID="{CFFBB171-94A0-487E-BF0E-825CB865128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841BEA4-943D-4E4B-9466-A95876B81391}" type="pres">
      <dgm:prSet presAssocID="{CFFBB171-94A0-487E-BF0E-825CB8651284}" presName="parentText" presStyleLbl="node1" presStyleIdx="0" presStyleCnt="6" custScaleX="123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D78F1-BCF1-4280-9A09-D6874ED4CDB7}" type="pres">
      <dgm:prSet presAssocID="{CFFBB171-94A0-487E-BF0E-825CB8651284}" presName="negativeSpace" presStyleCnt="0"/>
      <dgm:spPr/>
    </dgm:pt>
    <dgm:pt modelId="{63CC908D-97EA-4683-9BF2-BD48D00B4F5A}" type="pres">
      <dgm:prSet presAssocID="{CFFBB171-94A0-487E-BF0E-825CB8651284}" presName="childText" presStyleLbl="conFgAcc1" presStyleIdx="0" presStyleCnt="6">
        <dgm:presLayoutVars>
          <dgm:bulletEnabled val="1"/>
        </dgm:presLayoutVars>
      </dgm:prSet>
      <dgm:spPr/>
    </dgm:pt>
    <dgm:pt modelId="{C69D3BA8-60A1-4CCE-93C2-E0AEAC82AD4F}" type="pres">
      <dgm:prSet presAssocID="{FFA1380A-914B-4FC7-9EEF-19A4B049C597}" presName="spaceBetweenRectangles" presStyleCnt="0"/>
      <dgm:spPr/>
    </dgm:pt>
    <dgm:pt modelId="{9C847952-4D83-4791-9455-D8287E4C2DF7}" type="pres">
      <dgm:prSet presAssocID="{9FFBFD3E-8B7F-431E-A58E-BD70F8C7EDF6}" presName="parentLin" presStyleCnt="0"/>
      <dgm:spPr/>
    </dgm:pt>
    <dgm:pt modelId="{834F8B73-EC58-43A5-BEE3-7C7E09C18C15}" type="pres">
      <dgm:prSet presAssocID="{9FFBFD3E-8B7F-431E-A58E-BD70F8C7EDF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EF70AB9-DB31-412E-90B2-E3E31A7C1C10}" type="pres">
      <dgm:prSet presAssocID="{9FFBFD3E-8B7F-431E-A58E-BD70F8C7EDF6}" presName="parentText" presStyleLbl="node1" presStyleIdx="1" presStyleCnt="6" custScaleX="123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7754D-D4CD-4EC6-8FFD-3A81DDCCEC5E}" type="pres">
      <dgm:prSet presAssocID="{9FFBFD3E-8B7F-431E-A58E-BD70F8C7EDF6}" presName="negativeSpace" presStyleCnt="0"/>
      <dgm:spPr/>
    </dgm:pt>
    <dgm:pt modelId="{484C43C7-FC29-496E-ADE8-FC3A09444A60}" type="pres">
      <dgm:prSet presAssocID="{9FFBFD3E-8B7F-431E-A58E-BD70F8C7EDF6}" presName="childText" presStyleLbl="conFgAcc1" presStyleIdx="1" presStyleCnt="6">
        <dgm:presLayoutVars>
          <dgm:bulletEnabled val="1"/>
        </dgm:presLayoutVars>
      </dgm:prSet>
      <dgm:spPr/>
    </dgm:pt>
    <dgm:pt modelId="{C885DFF0-B18C-4D38-8756-633663691192}" type="pres">
      <dgm:prSet presAssocID="{9BB179DF-1B8A-4E27-8BED-AA31C2CF5645}" presName="spaceBetweenRectangles" presStyleCnt="0"/>
      <dgm:spPr/>
    </dgm:pt>
    <dgm:pt modelId="{B2C82CA8-6D3D-4D54-9885-2CF612117FC8}" type="pres">
      <dgm:prSet presAssocID="{6DA71CF6-B1B8-471D-979A-2F2271372377}" presName="parentLin" presStyleCnt="0"/>
      <dgm:spPr/>
    </dgm:pt>
    <dgm:pt modelId="{B25C83EA-C648-4E3B-B895-21DDE3534E66}" type="pres">
      <dgm:prSet presAssocID="{6DA71CF6-B1B8-471D-979A-2F227137237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CF1C638-9F20-41DF-940B-1A4411B5B1A3}" type="pres">
      <dgm:prSet presAssocID="{6DA71CF6-B1B8-471D-979A-2F2271372377}" presName="parentText" presStyleLbl="node1" presStyleIdx="2" presStyleCnt="6" custScaleX="123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DC0F2-17A7-43F2-A3EA-0D5F0343B66A}" type="pres">
      <dgm:prSet presAssocID="{6DA71CF6-B1B8-471D-979A-2F2271372377}" presName="negativeSpace" presStyleCnt="0"/>
      <dgm:spPr/>
    </dgm:pt>
    <dgm:pt modelId="{F458BF4F-98FC-47BE-A1B4-C6ADF9436873}" type="pres">
      <dgm:prSet presAssocID="{6DA71CF6-B1B8-471D-979A-2F2271372377}" presName="childText" presStyleLbl="conFgAcc1" presStyleIdx="2" presStyleCnt="6">
        <dgm:presLayoutVars>
          <dgm:bulletEnabled val="1"/>
        </dgm:presLayoutVars>
      </dgm:prSet>
      <dgm:spPr/>
    </dgm:pt>
    <dgm:pt modelId="{03F44C86-EB7E-4856-9E06-887FF4C3E3B6}" type="pres">
      <dgm:prSet presAssocID="{E8679570-CD81-4D29-8B1E-D183A9A7E192}" presName="spaceBetweenRectangles" presStyleCnt="0"/>
      <dgm:spPr/>
    </dgm:pt>
    <dgm:pt modelId="{3D842087-EAC5-4942-9718-C3A1486B682F}" type="pres">
      <dgm:prSet presAssocID="{BE126BF8-0123-471B-A6C0-5BDB193B87FB}" presName="parentLin" presStyleCnt="0"/>
      <dgm:spPr/>
    </dgm:pt>
    <dgm:pt modelId="{C9BF6524-C14D-4334-A5B3-4C70E828504B}" type="pres">
      <dgm:prSet presAssocID="{BE126BF8-0123-471B-A6C0-5BDB193B87F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1E469B9-1068-47C3-9FA5-EFA412356AB3}" type="pres">
      <dgm:prSet presAssocID="{BE126BF8-0123-471B-A6C0-5BDB193B87FB}" presName="parentText" presStyleLbl="node1" presStyleIdx="3" presStyleCnt="6" custScaleX="123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2DFB-9CC0-492F-8030-17A08C01D7DE}" type="pres">
      <dgm:prSet presAssocID="{BE126BF8-0123-471B-A6C0-5BDB193B87FB}" presName="negativeSpace" presStyleCnt="0"/>
      <dgm:spPr/>
    </dgm:pt>
    <dgm:pt modelId="{8DB6C2B4-EDCC-4EE4-B8D2-38F4CF8BD001}" type="pres">
      <dgm:prSet presAssocID="{BE126BF8-0123-471B-A6C0-5BDB193B87FB}" presName="childText" presStyleLbl="conFgAcc1" presStyleIdx="3" presStyleCnt="6">
        <dgm:presLayoutVars>
          <dgm:bulletEnabled val="1"/>
        </dgm:presLayoutVars>
      </dgm:prSet>
      <dgm:spPr/>
    </dgm:pt>
    <dgm:pt modelId="{CC118C2B-34C7-43A8-AED3-4684D972CB62}" type="pres">
      <dgm:prSet presAssocID="{60DEB407-43B8-4B47-B525-18F3807F5632}" presName="spaceBetweenRectangles" presStyleCnt="0"/>
      <dgm:spPr/>
    </dgm:pt>
    <dgm:pt modelId="{4D09809E-9F84-4364-A0D7-0FCC275307B3}" type="pres">
      <dgm:prSet presAssocID="{31967914-0909-448C-86AA-75CE8AF9E530}" presName="parentLin" presStyleCnt="0"/>
      <dgm:spPr/>
    </dgm:pt>
    <dgm:pt modelId="{A79D28A0-C599-43F1-BCF5-028AA9DBDE63}" type="pres">
      <dgm:prSet presAssocID="{31967914-0909-448C-86AA-75CE8AF9E53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980D7123-615A-406A-A28D-8EC9098774FE}" type="pres">
      <dgm:prSet presAssocID="{31967914-0909-448C-86AA-75CE8AF9E530}" presName="parentText" presStyleLbl="node1" presStyleIdx="4" presStyleCnt="6" custScaleX="123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AD821-79B9-4EA6-BDFA-0C3B80332253}" type="pres">
      <dgm:prSet presAssocID="{31967914-0909-448C-86AA-75CE8AF9E530}" presName="negativeSpace" presStyleCnt="0"/>
      <dgm:spPr/>
    </dgm:pt>
    <dgm:pt modelId="{577E3EA6-75F3-4E18-9E12-10958A3AC2D8}" type="pres">
      <dgm:prSet presAssocID="{31967914-0909-448C-86AA-75CE8AF9E530}" presName="childText" presStyleLbl="conFgAcc1" presStyleIdx="4" presStyleCnt="6">
        <dgm:presLayoutVars>
          <dgm:bulletEnabled val="1"/>
        </dgm:presLayoutVars>
      </dgm:prSet>
      <dgm:spPr/>
    </dgm:pt>
    <dgm:pt modelId="{05432EEE-6A6C-47A0-89ED-AEC94F8EF20B}" type="pres">
      <dgm:prSet presAssocID="{4AE07408-70E4-4295-8828-C430408EFEB2}" presName="spaceBetweenRectangles" presStyleCnt="0"/>
      <dgm:spPr/>
    </dgm:pt>
    <dgm:pt modelId="{C7B5CBAD-5F6C-4A63-BD34-5DBC9C78F15D}" type="pres">
      <dgm:prSet presAssocID="{C6051408-FB42-42DD-BEF8-1505D849EA47}" presName="parentLin" presStyleCnt="0"/>
      <dgm:spPr/>
    </dgm:pt>
    <dgm:pt modelId="{5AD34A5B-1C47-4E51-BCB3-46309F8C5D3E}" type="pres">
      <dgm:prSet presAssocID="{C6051408-FB42-42DD-BEF8-1505D849EA4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62BD8FB3-CEF8-47F5-9A5B-D84F9E16DA30}" type="pres">
      <dgm:prSet presAssocID="{C6051408-FB42-42DD-BEF8-1505D849EA47}" presName="parentText" presStyleLbl="node1" presStyleIdx="5" presStyleCnt="6" custScaleX="123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8700C-7371-4B8A-95DC-DBC503BC2BBA}" type="pres">
      <dgm:prSet presAssocID="{C6051408-FB42-42DD-BEF8-1505D849EA47}" presName="negativeSpace" presStyleCnt="0"/>
      <dgm:spPr/>
    </dgm:pt>
    <dgm:pt modelId="{F895C1CE-9A99-4405-8E50-B01BCDFFCE3C}" type="pres">
      <dgm:prSet presAssocID="{C6051408-FB42-42DD-BEF8-1505D849EA4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B12DB3A-A0BC-4EE6-B248-84999D45559B}" type="presOf" srcId="{EA753F96-AAB0-4865-9345-148FEDB0AD6A}" destId="{3BE7362F-6567-40F3-BD06-8B95BA79E468}" srcOrd="0" destOrd="0" presId="urn:microsoft.com/office/officeart/2005/8/layout/list1"/>
    <dgm:cxn modelId="{20EB8D82-F949-4D4E-91C5-2F2146E0AE65}" type="presOf" srcId="{6DA71CF6-B1B8-471D-979A-2F2271372377}" destId="{B25C83EA-C648-4E3B-B895-21DDE3534E66}" srcOrd="0" destOrd="0" presId="urn:microsoft.com/office/officeart/2005/8/layout/list1"/>
    <dgm:cxn modelId="{B7387727-45D5-4098-AE02-C5BCE02235DE}" type="presOf" srcId="{C6051408-FB42-42DD-BEF8-1505D849EA47}" destId="{5AD34A5B-1C47-4E51-BCB3-46309F8C5D3E}" srcOrd="0" destOrd="0" presId="urn:microsoft.com/office/officeart/2005/8/layout/list1"/>
    <dgm:cxn modelId="{678C10D4-A7AF-46AE-9CB1-2CBC0DDFC86C}" type="presOf" srcId="{9FFBFD3E-8B7F-431E-A58E-BD70F8C7EDF6}" destId="{1EF70AB9-DB31-412E-90B2-E3E31A7C1C10}" srcOrd="1" destOrd="0" presId="urn:microsoft.com/office/officeart/2005/8/layout/list1"/>
    <dgm:cxn modelId="{320AA99C-6CA6-445E-87C2-9A24EB663709}" srcId="{EA753F96-AAB0-4865-9345-148FEDB0AD6A}" destId="{6DA71CF6-B1B8-471D-979A-2F2271372377}" srcOrd="2" destOrd="0" parTransId="{9707775E-817C-4E74-8327-0EF769C21CDC}" sibTransId="{E8679570-CD81-4D29-8B1E-D183A9A7E192}"/>
    <dgm:cxn modelId="{FDD4960C-D679-4AA8-AC8F-6880D93F5010}" srcId="{EA753F96-AAB0-4865-9345-148FEDB0AD6A}" destId="{CFFBB171-94A0-487E-BF0E-825CB8651284}" srcOrd="0" destOrd="0" parTransId="{1B99B552-2658-41E2-84B2-F9E9343A9527}" sibTransId="{FFA1380A-914B-4FC7-9EEF-19A4B049C597}"/>
    <dgm:cxn modelId="{CDA74671-A4DA-4252-941F-C03DFC689D73}" type="presOf" srcId="{CFFBB171-94A0-487E-BF0E-825CB8651284}" destId="{D297104F-2B03-491B-90B3-A993774C12CB}" srcOrd="0" destOrd="0" presId="urn:microsoft.com/office/officeart/2005/8/layout/list1"/>
    <dgm:cxn modelId="{C091142F-D8E7-4C75-9B43-80CCA73BDB10}" srcId="{EA753F96-AAB0-4865-9345-148FEDB0AD6A}" destId="{9FFBFD3E-8B7F-431E-A58E-BD70F8C7EDF6}" srcOrd="1" destOrd="0" parTransId="{C7BB8093-316D-4127-AB56-E96B54E9C6A1}" sibTransId="{9BB179DF-1B8A-4E27-8BED-AA31C2CF5645}"/>
    <dgm:cxn modelId="{32703438-0A07-4E79-803C-8008882F3F31}" srcId="{EA753F96-AAB0-4865-9345-148FEDB0AD6A}" destId="{31967914-0909-448C-86AA-75CE8AF9E530}" srcOrd="4" destOrd="0" parTransId="{E8A2D77C-C819-4BA0-BEA9-022812BCE985}" sibTransId="{4AE07408-70E4-4295-8828-C430408EFEB2}"/>
    <dgm:cxn modelId="{E340AB07-44F2-4112-90F7-FC79D3D1C81F}" type="presOf" srcId="{9FFBFD3E-8B7F-431E-A58E-BD70F8C7EDF6}" destId="{834F8B73-EC58-43A5-BEE3-7C7E09C18C15}" srcOrd="0" destOrd="0" presId="urn:microsoft.com/office/officeart/2005/8/layout/list1"/>
    <dgm:cxn modelId="{373CCE90-E36F-414C-AF01-DEF70A6567D2}" type="presOf" srcId="{CFFBB171-94A0-487E-BF0E-825CB8651284}" destId="{D841BEA4-943D-4E4B-9466-A95876B81391}" srcOrd="1" destOrd="0" presId="urn:microsoft.com/office/officeart/2005/8/layout/list1"/>
    <dgm:cxn modelId="{D8ADED15-6B09-4240-850D-111B7E13E704}" type="presOf" srcId="{BE126BF8-0123-471B-A6C0-5BDB193B87FB}" destId="{C9BF6524-C14D-4334-A5B3-4C70E828504B}" srcOrd="0" destOrd="0" presId="urn:microsoft.com/office/officeart/2005/8/layout/list1"/>
    <dgm:cxn modelId="{AF1E6F39-F1EF-4F10-8AF4-3668336D6AFF}" srcId="{EA753F96-AAB0-4865-9345-148FEDB0AD6A}" destId="{C6051408-FB42-42DD-BEF8-1505D849EA47}" srcOrd="5" destOrd="0" parTransId="{3B3D2976-A5FD-4669-A928-54A2C3E9CFC2}" sibTransId="{3F66B8ED-9513-486D-9ED9-EBDE1B4C4F66}"/>
    <dgm:cxn modelId="{DC3D1E23-88BF-4759-924A-BCA5459A2A0B}" type="presOf" srcId="{BE126BF8-0123-471B-A6C0-5BDB193B87FB}" destId="{C1E469B9-1068-47C3-9FA5-EFA412356AB3}" srcOrd="1" destOrd="0" presId="urn:microsoft.com/office/officeart/2005/8/layout/list1"/>
    <dgm:cxn modelId="{9B51D6FA-3687-4D4A-A1E7-D1654079D623}" type="presOf" srcId="{6DA71CF6-B1B8-471D-979A-2F2271372377}" destId="{DCF1C638-9F20-41DF-940B-1A4411B5B1A3}" srcOrd="1" destOrd="0" presId="urn:microsoft.com/office/officeart/2005/8/layout/list1"/>
    <dgm:cxn modelId="{5C7647FC-8410-4B11-9F27-8DBAB6CB7C2A}" type="presOf" srcId="{31967914-0909-448C-86AA-75CE8AF9E530}" destId="{980D7123-615A-406A-A28D-8EC9098774FE}" srcOrd="1" destOrd="0" presId="urn:microsoft.com/office/officeart/2005/8/layout/list1"/>
    <dgm:cxn modelId="{67BBBC87-44B4-4924-A8CA-AB44D8E1C347}" type="presOf" srcId="{C6051408-FB42-42DD-BEF8-1505D849EA47}" destId="{62BD8FB3-CEF8-47F5-9A5B-D84F9E16DA30}" srcOrd="1" destOrd="0" presId="urn:microsoft.com/office/officeart/2005/8/layout/list1"/>
    <dgm:cxn modelId="{046C1848-8C86-404F-9256-D02B021E5059}" type="presOf" srcId="{31967914-0909-448C-86AA-75CE8AF9E530}" destId="{A79D28A0-C599-43F1-BCF5-028AA9DBDE63}" srcOrd="0" destOrd="0" presId="urn:microsoft.com/office/officeart/2005/8/layout/list1"/>
    <dgm:cxn modelId="{5482F5DB-659D-46DF-BA2C-D718FDCA6E70}" srcId="{EA753F96-AAB0-4865-9345-148FEDB0AD6A}" destId="{BE126BF8-0123-471B-A6C0-5BDB193B87FB}" srcOrd="3" destOrd="0" parTransId="{3C8280FA-6627-4900-B261-37FFB102117F}" sibTransId="{60DEB407-43B8-4B47-B525-18F3807F5632}"/>
    <dgm:cxn modelId="{BB17D80C-994C-4815-8B1D-E976343BBE6B}" type="presParOf" srcId="{3BE7362F-6567-40F3-BD06-8B95BA79E468}" destId="{49BF4266-0479-4CC4-BB92-B1A4E4F97D2E}" srcOrd="0" destOrd="0" presId="urn:microsoft.com/office/officeart/2005/8/layout/list1"/>
    <dgm:cxn modelId="{E9D8F639-E11F-4DB8-9E3F-ED1F50BA1AB9}" type="presParOf" srcId="{49BF4266-0479-4CC4-BB92-B1A4E4F97D2E}" destId="{D297104F-2B03-491B-90B3-A993774C12CB}" srcOrd="0" destOrd="0" presId="urn:microsoft.com/office/officeart/2005/8/layout/list1"/>
    <dgm:cxn modelId="{E0B3EC80-337D-4E5A-8716-4B4A273B9395}" type="presParOf" srcId="{49BF4266-0479-4CC4-BB92-B1A4E4F97D2E}" destId="{D841BEA4-943D-4E4B-9466-A95876B81391}" srcOrd="1" destOrd="0" presId="urn:microsoft.com/office/officeart/2005/8/layout/list1"/>
    <dgm:cxn modelId="{614A20B6-B13B-4F39-AD91-C4A9E9AFB3A0}" type="presParOf" srcId="{3BE7362F-6567-40F3-BD06-8B95BA79E468}" destId="{BF4D78F1-BCF1-4280-9A09-D6874ED4CDB7}" srcOrd="1" destOrd="0" presId="urn:microsoft.com/office/officeart/2005/8/layout/list1"/>
    <dgm:cxn modelId="{3AAF3085-0FB6-47D7-B822-0A9D0A6F5A15}" type="presParOf" srcId="{3BE7362F-6567-40F3-BD06-8B95BA79E468}" destId="{63CC908D-97EA-4683-9BF2-BD48D00B4F5A}" srcOrd="2" destOrd="0" presId="urn:microsoft.com/office/officeart/2005/8/layout/list1"/>
    <dgm:cxn modelId="{49056CA7-A462-45EB-AF50-7221F0B86E85}" type="presParOf" srcId="{3BE7362F-6567-40F3-BD06-8B95BA79E468}" destId="{C69D3BA8-60A1-4CCE-93C2-E0AEAC82AD4F}" srcOrd="3" destOrd="0" presId="urn:microsoft.com/office/officeart/2005/8/layout/list1"/>
    <dgm:cxn modelId="{C9A5A38D-BC66-476C-998E-E53B2D2AA7DB}" type="presParOf" srcId="{3BE7362F-6567-40F3-BD06-8B95BA79E468}" destId="{9C847952-4D83-4791-9455-D8287E4C2DF7}" srcOrd="4" destOrd="0" presId="urn:microsoft.com/office/officeart/2005/8/layout/list1"/>
    <dgm:cxn modelId="{9B52178B-F200-4571-930A-576CD504A446}" type="presParOf" srcId="{9C847952-4D83-4791-9455-D8287E4C2DF7}" destId="{834F8B73-EC58-43A5-BEE3-7C7E09C18C15}" srcOrd="0" destOrd="0" presId="urn:microsoft.com/office/officeart/2005/8/layout/list1"/>
    <dgm:cxn modelId="{FB8E869E-F365-4002-9FBA-27DDFBE68483}" type="presParOf" srcId="{9C847952-4D83-4791-9455-D8287E4C2DF7}" destId="{1EF70AB9-DB31-412E-90B2-E3E31A7C1C10}" srcOrd="1" destOrd="0" presId="urn:microsoft.com/office/officeart/2005/8/layout/list1"/>
    <dgm:cxn modelId="{3AB1107B-51AA-473F-A680-BD758B05CB7F}" type="presParOf" srcId="{3BE7362F-6567-40F3-BD06-8B95BA79E468}" destId="{6A07754D-D4CD-4EC6-8FFD-3A81DDCCEC5E}" srcOrd="5" destOrd="0" presId="urn:microsoft.com/office/officeart/2005/8/layout/list1"/>
    <dgm:cxn modelId="{812F8A08-005E-416A-BB2F-13B827DED999}" type="presParOf" srcId="{3BE7362F-6567-40F3-BD06-8B95BA79E468}" destId="{484C43C7-FC29-496E-ADE8-FC3A09444A60}" srcOrd="6" destOrd="0" presId="urn:microsoft.com/office/officeart/2005/8/layout/list1"/>
    <dgm:cxn modelId="{798188F5-053E-43C3-B15F-89B8C9E4B494}" type="presParOf" srcId="{3BE7362F-6567-40F3-BD06-8B95BA79E468}" destId="{C885DFF0-B18C-4D38-8756-633663691192}" srcOrd="7" destOrd="0" presId="urn:microsoft.com/office/officeart/2005/8/layout/list1"/>
    <dgm:cxn modelId="{690995AF-1402-4EB7-98DE-D451920C381A}" type="presParOf" srcId="{3BE7362F-6567-40F3-BD06-8B95BA79E468}" destId="{B2C82CA8-6D3D-4D54-9885-2CF612117FC8}" srcOrd="8" destOrd="0" presId="urn:microsoft.com/office/officeart/2005/8/layout/list1"/>
    <dgm:cxn modelId="{D3F3BBD1-5BCF-4EF2-A28C-22F3D3BC860C}" type="presParOf" srcId="{B2C82CA8-6D3D-4D54-9885-2CF612117FC8}" destId="{B25C83EA-C648-4E3B-B895-21DDE3534E66}" srcOrd="0" destOrd="0" presId="urn:microsoft.com/office/officeart/2005/8/layout/list1"/>
    <dgm:cxn modelId="{9675BF76-C58A-4CAE-B6E9-168077601A78}" type="presParOf" srcId="{B2C82CA8-6D3D-4D54-9885-2CF612117FC8}" destId="{DCF1C638-9F20-41DF-940B-1A4411B5B1A3}" srcOrd="1" destOrd="0" presId="urn:microsoft.com/office/officeart/2005/8/layout/list1"/>
    <dgm:cxn modelId="{0B9101CD-EC23-434C-8613-F31824BFC60F}" type="presParOf" srcId="{3BE7362F-6567-40F3-BD06-8B95BA79E468}" destId="{EC3DC0F2-17A7-43F2-A3EA-0D5F0343B66A}" srcOrd="9" destOrd="0" presId="urn:microsoft.com/office/officeart/2005/8/layout/list1"/>
    <dgm:cxn modelId="{6E0A2A5A-FE55-46EC-BB19-BB990362BCBE}" type="presParOf" srcId="{3BE7362F-6567-40F3-BD06-8B95BA79E468}" destId="{F458BF4F-98FC-47BE-A1B4-C6ADF9436873}" srcOrd="10" destOrd="0" presId="urn:microsoft.com/office/officeart/2005/8/layout/list1"/>
    <dgm:cxn modelId="{6B1C9230-CA8E-46E1-BAF9-BBEB2555800D}" type="presParOf" srcId="{3BE7362F-6567-40F3-BD06-8B95BA79E468}" destId="{03F44C86-EB7E-4856-9E06-887FF4C3E3B6}" srcOrd="11" destOrd="0" presId="urn:microsoft.com/office/officeart/2005/8/layout/list1"/>
    <dgm:cxn modelId="{4E115DEE-35F5-4DB0-8E9D-6D049F83B326}" type="presParOf" srcId="{3BE7362F-6567-40F3-BD06-8B95BA79E468}" destId="{3D842087-EAC5-4942-9718-C3A1486B682F}" srcOrd="12" destOrd="0" presId="urn:microsoft.com/office/officeart/2005/8/layout/list1"/>
    <dgm:cxn modelId="{93C9F4FD-AE85-45A5-B50F-EECEAA2877DD}" type="presParOf" srcId="{3D842087-EAC5-4942-9718-C3A1486B682F}" destId="{C9BF6524-C14D-4334-A5B3-4C70E828504B}" srcOrd="0" destOrd="0" presId="urn:microsoft.com/office/officeart/2005/8/layout/list1"/>
    <dgm:cxn modelId="{7D43F5ED-A3B3-4E78-B13A-95D738CBDCAF}" type="presParOf" srcId="{3D842087-EAC5-4942-9718-C3A1486B682F}" destId="{C1E469B9-1068-47C3-9FA5-EFA412356AB3}" srcOrd="1" destOrd="0" presId="urn:microsoft.com/office/officeart/2005/8/layout/list1"/>
    <dgm:cxn modelId="{5692D249-22AB-4068-83F4-59ECB1873213}" type="presParOf" srcId="{3BE7362F-6567-40F3-BD06-8B95BA79E468}" destId="{27332DFB-9CC0-492F-8030-17A08C01D7DE}" srcOrd="13" destOrd="0" presId="urn:microsoft.com/office/officeart/2005/8/layout/list1"/>
    <dgm:cxn modelId="{5AAA9090-672F-46FE-BED3-38B22312FEF4}" type="presParOf" srcId="{3BE7362F-6567-40F3-BD06-8B95BA79E468}" destId="{8DB6C2B4-EDCC-4EE4-B8D2-38F4CF8BD001}" srcOrd="14" destOrd="0" presId="urn:microsoft.com/office/officeart/2005/8/layout/list1"/>
    <dgm:cxn modelId="{D0227A30-3F46-4D61-84CA-B8ED8CE12E6E}" type="presParOf" srcId="{3BE7362F-6567-40F3-BD06-8B95BA79E468}" destId="{CC118C2B-34C7-43A8-AED3-4684D972CB62}" srcOrd="15" destOrd="0" presId="urn:microsoft.com/office/officeart/2005/8/layout/list1"/>
    <dgm:cxn modelId="{F9C9D5D6-79CF-40F8-BA0E-2C8681074109}" type="presParOf" srcId="{3BE7362F-6567-40F3-BD06-8B95BA79E468}" destId="{4D09809E-9F84-4364-A0D7-0FCC275307B3}" srcOrd="16" destOrd="0" presId="urn:microsoft.com/office/officeart/2005/8/layout/list1"/>
    <dgm:cxn modelId="{9740AA4B-D83A-4938-B7E9-470D8E39BB43}" type="presParOf" srcId="{4D09809E-9F84-4364-A0D7-0FCC275307B3}" destId="{A79D28A0-C599-43F1-BCF5-028AA9DBDE63}" srcOrd="0" destOrd="0" presId="urn:microsoft.com/office/officeart/2005/8/layout/list1"/>
    <dgm:cxn modelId="{397DB2FA-E1DF-4673-8453-46F1BF09A03E}" type="presParOf" srcId="{4D09809E-9F84-4364-A0D7-0FCC275307B3}" destId="{980D7123-615A-406A-A28D-8EC9098774FE}" srcOrd="1" destOrd="0" presId="urn:microsoft.com/office/officeart/2005/8/layout/list1"/>
    <dgm:cxn modelId="{48336606-7D3E-41AD-93D9-4979924464A2}" type="presParOf" srcId="{3BE7362F-6567-40F3-BD06-8B95BA79E468}" destId="{8E6AD821-79B9-4EA6-BDFA-0C3B80332253}" srcOrd="17" destOrd="0" presId="urn:microsoft.com/office/officeart/2005/8/layout/list1"/>
    <dgm:cxn modelId="{97C19850-4437-4592-B78F-1FF4E9688F4A}" type="presParOf" srcId="{3BE7362F-6567-40F3-BD06-8B95BA79E468}" destId="{577E3EA6-75F3-4E18-9E12-10958A3AC2D8}" srcOrd="18" destOrd="0" presId="urn:microsoft.com/office/officeart/2005/8/layout/list1"/>
    <dgm:cxn modelId="{8A4EC281-18ED-442B-A3E4-F2F285FBD82C}" type="presParOf" srcId="{3BE7362F-6567-40F3-BD06-8B95BA79E468}" destId="{05432EEE-6A6C-47A0-89ED-AEC94F8EF20B}" srcOrd="19" destOrd="0" presId="urn:microsoft.com/office/officeart/2005/8/layout/list1"/>
    <dgm:cxn modelId="{31E2F393-C573-47A3-A21E-783D8B299C19}" type="presParOf" srcId="{3BE7362F-6567-40F3-BD06-8B95BA79E468}" destId="{C7B5CBAD-5F6C-4A63-BD34-5DBC9C78F15D}" srcOrd="20" destOrd="0" presId="urn:microsoft.com/office/officeart/2005/8/layout/list1"/>
    <dgm:cxn modelId="{7BA7790F-9CFE-4EB0-8011-14E007EE06C2}" type="presParOf" srcId="{C7B5CBAD-5F6C-4A63-BD34-5DBC9C78F15D}" destId="{5AD34A5B-1C47-4E51-BCB3-46309F8C5D3E}" srcOrd="0" destOrd="0" presId="urn:microsoft.com/office/officeart/2005/8/layout/list1"/>
    <dgm:cxn modelId="{CE790E56-CED1-49E9-A9F7-F7BB5D71B213}" type="presParOf" srcId="{C7B5CBAD-5F6C-4A63-BD34-5DBC9C78F15D}" destId="{62BD8FB3-CEF8-47F5-9A5B-D84F9E16DA30}" srcOrd="1" destOrd="0" presId="urn:microsoft.com/office/officeart/2005/8/layout/list1"/>
    <dgm:cxn modelId="{3EA5A73F-D25D-42B2-828A-4142AD83A495}" type="presParOf" srcId="{3BE7362F-6567-40F3-BD06-8B95BA79E468}" destId="{4598700C-7371-4B8A-95DC-DBC503BC2BBA}" srcOrd="21" destOrd="0" presId="urn:microsoft.com/office/officeart/2005/8/layout/list1"/>
    <dgm:cxn modelId="{5A4E6644-3E6D-4845-9FC5-3B9D6438FCD8}" type="presParOf" srcId="{3BE7362F-6567-40F3-BD06-8B95BA79E468}" destId="{F895C1CE-9A99-4405-8E50-B01BCDFFCE3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1D6D79-1C97-4325-9332-CF6588898BC0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3FE208-9359-4233-97CD-918E7B485A18}">
      <dgm:prSet phldrT="[Текст]" custT="1"/>
      <dgm:spPr/>
      <dgm:t>
        <a:bodyPr/>
        <a:lstStyle/>
        <a:p>
          <a:r>
            <a:rPr lang="ru-RU" altLang="ru-RU" sz="2400" smtClean="0">
              <a:ea typeface="Times New Roman" pitchFamily="18" charset="0"/>
              <a:cs typeface="Arial" pitchFamily="34" charset="0"/>
            </a:rPr>
            <a:t>возраста ребёнка ,</a:t>
          </a:r>
          <a:endParaRPr lang="ru-RU" sz="2400" dirty="0"/>
        </a:p>
      </dgm:t>
    </dgm:pt>
    <dgm:pt modelId="{A7E64B9B-C130-4593-8EAE-968C720E81F3}" type="parTrans" cxnId="{3EFFFB0B-A9CB-4FCA-87EE-38F0DFCF4267}">
      <dgm:prSet/>
      <dgm:spPr/>
      <dgm:t>
        <a:bodyPr/>
        <a:lstStyle/>
        <a:p>
          <a:endParaRPr lang="ru-RU"/>
        </a:p>
      </dgm:t>
    </dgm:pt>
    <dgm:pt modelId="{5BCCB70E-20BF-4519-BB19-4DB80C4E132A}" type="sibTrans" cxnId="{3EFFFB0B-A9CB-4FCA-87EE-38F0DFCF4267}">
      <dgm:prSet/>
      <dgm:spPr/>
      <dgm:t>
        <a:bodyPr/>
        <a:lstStyle/>
        <a:p>
          <a:endParaRPr lang="ru-RU"/>
        </a:p>
      </dgm:t>
    </dgm:pt>
    <dgm:pt modelId="{CCCA9483-026E-4385-8D20-DEAFAF9FBA3B}">
      <dgm:prSet custT="1"/>
      <dgm:spPr/>
      <dgm:t>
        <a:bodyPr/>
        <a:lstStyle/>
        <a:p>
          <a:r>
            <a:rPr lang="ru-RU" altLang="ru-RU" sz="2400" smtClean="0">
              <a:ea typeface="Times New Roman" pitchFamily="18" charset="0"/>
              <a:cs typeface="Arial" pitchFamily="34" charset="0"/>
            </a:rPr>
            <a:t>специфики учебного предмета,</a:t>
          </a:r>
          <a:endParaRPr lang="ru-RU" altLang="ru-RU" sz="2400" dirty="0">
            <a:ea typeface="Times New Roman" pitchFamily="18" charset="0"/>
            <a:cs typeface="Arial" pitchFamily="34" charset="0"/>
          </a:endParaRPr>
        </a:p>
      </dgm:t>
    </dgm:pt>
    <dgm:pt modelId="{E5D6B127-3BF3-445C-B3F6-C0CA021816BD}" type="parTrans" cxnId="{9FE10AE1-B08E-4B22-B3FF-4466E1055BB8}">
      <dgm:prSet/>
      <dgm:spPr/>
      <dgm:t>
        <a:bodyPr/>
        <a:lstStyle/>
        <a:p>
          <a:endParaRPr lang="ru-RU"/>
        </a:p>
      </dgm:t>
    </dgm:pt>
    <dgm:pt modelId="{9EE8CA47-6E02-4156-8AD2-5F56EA030B07}" type="sibTrans" cxnId="{9FE10AE1-B08E-4B22-B3FF-4466E1055BB8}">
      <dgm:prSet/>
      <dgm:spPr/>
      <dgm:t>
        <a:bodyPr/>
        <a:lstStyle/>
        <a:p>
          <a:endParaRPr lang="ru-RU"/>
        </a:p>
      </dgm:t>
    </dgm:pt>
    <dgm:pt modelId="{5B7BA7C2-82BA-49A3-A609-5AC9D6D306D0}">
      <dgm:prSet custT="1"/>
      <dgm:spPr/>
      <dgm:t>
        <a:bodyPr/>
        <a:lstStyle/>
        <a:p>
          <a:r>
            <a:rPr lang="ru-RU" altLang="ru-RU" sz="2400" dirty="0" smtClean="0">
              <a:ea typeface="Times New Roman" pitchFamily="18" charset="0"/>
              <a:cs typeface="Arial" pitchFamily="34" charset="0"/>
            </a:rPr>
            <a:t>меры </a:t>
          </a:r>
          <a:r>
            <a:rPr lang="ru-RU" altLang="ru-RU" sz="2400" dirty="0" err="1" smtClean="0">
              <a:ea typeface="Times New Roman" pitchFamily="18" charset="0"/>
              <a:cs typeface="Arial" pitchFamily="34" charset="0"/>
            </a:rPr>
            <a:t>сформированности</a:t>
          </a:r>
          <a:r>
            <a:rPr lang="ru-RU" altLang="ru-RU" sz="2400" dirty="0" smtClean="0">
              <a:ea typeface="Times New Roman" pitchFamily="18" charset="0"/>
              <a:cs typeface="Arial" pitchFamily="34" charset="0"/>
            </a:rPr>
            <a:t>  действий учащихся </a:t>
          </a:r>
          <a:endParaRPr lang="ru-RU" sz="2400" dirty="0"/>
        </a:p>
      </dgm:t>
    </dgm:pt>
    <dgm:pt modelId="{3E1AA5F1-0388-4502-BE45-20B7625E9D65}" type="parTrans" cxnId="{C523F192-6773-4D81-BA91-2879E9FC2B44}">
      <dgm:prSet/>
      <dgm:spPr/>
      <dgm:t>
        <a:bodyPr/>
        <a:lstStyle/>
        <a:p>
          <a:endParaRPr lang="ru-RU"/>
        </a:p>
      </dgm:t>
    </dgm:pt>
    <dgm:pt modelId="{CAC719CA-5E5B-493C-A5D9-2BBE2EAED3B1}" type="sibTrans" cxnId="{C523F192-6773-4D81-BA91-2879E9FC2B44}">
      <dgm:prSet/>
      <dgm:spPr/>
      <dgm:t>
        <a:bodyPr/>
        <a:lstStyle/>
        <a:p>
          <a:endParaRPr lang="ru-RU"/>
        </a:p>
      </dgm:t>
    </dgm:pt>
    <dgm:pt modelId="{86FCF9B6-5C5C-41FD-BA2D-2B3AB3997154}" type="pres">
      <dgm:prSet presAssocID="{8B1D6D79-1C97-4325-9332-CF6588898B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525716-BE33-4666-BEA9-AD948978D3AA}" type="pres">
      <dgm:prSet presAssocID="{653FE208-9359-4233-97CD-918E7B485A18}" presName="parentLin" presStyleCnt="0"/>
      <dgm:spPr/>
    </dgm:pt>
    <dgm:pt modelId="{F1A3A23F-D281-4F67-80E2-AA3095F12607}" type="pres">
      <dgm:prSet presAssocID="{653FE208-9359-4233-97CD-918E7B485A1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6ADAF6-DB23-469D-AF67-D88ECCA0CAE6}" type="pres">
      <dgm:prSet presAssocID="{653FE208-9359-4233-97CD-918E7B485A18}" presName="parentText" presStyleLbl="node1" presStyleIdx="0" presStyleCnt="3" custScaleX="1298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FA5B0-B805-4AB8-B45C-C6B2C368CAB7}" type="pres">
      <dgm:prSet presAssocID="{653FE208-9359-4233-97CD-918E7B485A18}" presName="negativeSpace" presStyleCnt="0"/>
      <dgm:spPr/>
    </dgm:pt>
    <dgm:pt modelId="{061CA14E-9D25-4AAC-BD7D-A01565F57FF8}" type="pres">
      <dgm:prSet presAssocID="{653FE208-9359-4233-97CD-918E7B485A18}" presName="childText" presStyleLbl="conFgAcc1" presStyleIdx="0" presStyleCnt="3">
        <dgm:presLayoutVars>
          <dgm:bulletEnabled val="1"/>
        </dgm:presLayoutVars>
      </dgm:prSet>
      <dgm:spPr/>
    </dgm:pt>
    <dgm:pt modelId="{AC1CB205-F8EB-4B92-A40E-C79D4A15FFD0}" type="pres">
      <dgm:prSet presAssocID="{5BCCB70E-20BF-4519-BB19-4DB80C4E132A}" presName="spaceBetweenRectangles" presStyleCnt="0"/>
      <dgm:spPr/>
    </dgm:pt>
    <dgm:pt modelId="{2D64BBAB-F066-48E2-A160-3DB546B619B5}" type="pres">
      <dgm:prSet presAssocID="{CCCA9483-026E-4385-8D20-DEAFAF9FBA3B}" presName="parentLin" presStyleCnt="0"/>
      <dgm:spPr/>
    </dgm:pt>
    <dgm:pt modelId="{E7F67C21-70D2-4511-B19B-0536FA2700D3}" type="pres">
      <dgm:prSet presAssocID="{CCCA9483-026E-4385-8D20-DEAFAF9FBA3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94A916A-4541-4574-9A67-9E74E741CAF8}" type="pres">
      <dgm:prSet presAssocID="{CCCA9483-026E-4385-8D20-DEAFAF9FBA3B}" presName="parentText" presStyleLbl="node1" presStyleIdx="1" presStyleCnt="3" custScaleX="1298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00D78-3F35-4754-B605-7E07DA95CC9C}" type="pres">
      <dgm:prSet presAssocID="{CCCA9483-026E-4385-8D20-DEAFAF9FBA3B}" presName="negativeSpace" presStyleCnt="0"/>
      <dgm:spPr/>
    </dgm:pt>
    <dgm:pt modelId="{8D4B9B91-0A0E-4194-A5CF-4471ACF676D1}" type="pres">
      <dgm:prSet presAssocID="{CCCA9483-026E-4385-8D20-DEAFAF9FBA3B}" presName="childText" presStyleLbl="conFgAcc1" presStyleIdx="1" presStyleCnt="3">
        <dgm:presLayoutVars>
          <dgm:bulletEnabled val="1"/>
        </dgm:presLayoutVars>
      </dgm:prSet>
      <dgm:spPr/>
    </dgm:pt>
    <dgm:pt modelId="{7B8F393B-E24E-4F54-9C9A-6632354F20DC}" type="pres">
      <dgm:prSet presAssocID="{9EE8CA47-6E02-4156-8AD2-5F56EA030B07}" presName="spaceBetweenRectangles" presStyleCnt="0"/>
      <dgm:spPr/>
    </dgm:pt>
    <dgm:pt modelId="{06CF208B-4603-4034-87D2-E87DE58F4ED2}" type="pres">
      <dgm:prSet presAssocID="{5B7BA7C2-82BA-49A3-A609-5AC9D6D306D0}" presName="parentLin" presStyleCnt="0"/>
      <dgm:spPr/>
    </dgm:pt>
    <dgm:pt modelId="{F7B216F5-1178-4D2F-AD8F-B7821D43F7EB}" type="pres">
      <dgm:prSet presAssocID="{5B7BA7C2-82BA-49A3-A609-5AC9D6D306D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9FD9C64-9418-4144-AABB-01034EBBDF5D}" type="pres">
      <dgm:prSet presAssocID="{5B7BA7C2-82BA-49A3-A609-5AC9D6D306D0}" presName="parentText" presStyleLbl="node1" presStyleIdx="2" presStyleCnt="3" custScaleX="1298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A525C-85F1-472F-A5AA-FC74C55CB2D0}" type="pres">
      <dgm:prSet presAssocID="{5B7BA7C2-82BA-49A3-A609-5AC9D6D306D0}" presName="negativeSpace" presStyleCnt="0"/>
      <dgm:spPr/>
    </dgm:pt>
    <dgm:pt modelId="{73189590-4A30-4491-8E17-971916473F94}" type="pres">
      <dgm:prSet presAssocID="{5B7BA7C2-82BA-49A3-A609-5AC9D6D306D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8AA9A6-2B6E-4662-B0AF-95BD2A26C009}" type="presOf" srcId="{CCCA9483-026E-4385-8D20-DEAFAF9FBA3B}" destId="{E94A916A-4541-4574-9A67-9E74E741CAF8}" srcOrd="1" destOrd="0" presId="urn:microsoft.com/office/officeart/2005/8/layout/list1"/>
    <dgm:cxn modelId="{25E4A1E8-CBA2-4C37-AF61-FC0139D90E02}" type="presOf" srcId="{8B1D6D79-1C97-4325-9332-CF6588898BC0}" destId="{86FCF9B6-5C5C-41FD-BA2D-2B3AB3997154}" srcOrd="0" destOrd="0" presId="urn:microsoft.com/office/officeart/2005/8/layout/list1"/>
    <dgm:cxn modelId="{ACA3091C-80C1-4484-B497-150F5C416FF4}" type="presOf" srcId="{5B7BA7C2-82BA-49A3-A609-5AC9D6D306D0}" destId="{49FD9C64-9418-4144-AABB-01034EBBDF5D}" srcOrd="1" destOrd="0" presId="urn:microsoft.com/office/officeart/2005/8/layout/list1"/>
    <dgm:cxn modelId="{C523F192-6773-4D81-BA91-2879E9FC2B44}" srcId="{8B1D6D79-1C97-4325-9332-CF6588898BC0}" destId="{5B7BA7C2-82BA-49A3-A609-5AC9D6D306D0}" srcOrd="2" destOrd="0" parTransId="{3E1AA5F1-0388-4502-BE45-20B7625E9D65}" sibTransId="{CAC719CA-5E5B-493C-A5D9-2BBE2EAED3B1}"/>
    <dgm:cxn modelId="{CAAD4DF8-7634-4951-8DE4-1ACA7926476F}" type="presOf" srcId="{653FE208-9359-4233-97CD-918E7B485A18}" destId="{F1A3A23F-D281-4F67-80E2-AA3095F12607}" srcOrd="0" destOrd="0" presId="urn:microsoft.com/office/officeart/2005/8/layout/list1"/>
    <dgm:cxn modelId="{3EFFFB0B-A9CB-4FCA-87EE-38F0DFCF4267}" srcId="{8B1D6D79-1C97-4325-9332-CF6588898BC0}" destId="{653FE208-9359-4233-97CD-918E7B485A18}" srcOrd="0" destOrd="0" parTransId="{A7E64B9B-C130-4593-8EAE-968C720E81F3}" sibTransId="{5BCCB70E-20BF-4519-BB19-4DB80C4E132A}"/>
    <dgm:cxn modelId="{7E3BA0BA-5C37-4E15-923A-5A73FDAAAAE2}" type="presOf" srcId="{653FE208-9359-4233-97CD-918E7B485A18}" destId="{456ADAF6-DB23-469D-AF67-D88ECCA0CAE6}" srcOrd="1" destOrd="0" presId="urn:microsoft.com/office/officeart/2005/8/layout/list1"/>
    <dgm:cxn modelId="{EBD1AC5F-1C26-4630-B98B-F3B33A462163}" type="presOf" srcId="{5B7BA7C2-82BA-49A3-A609-5AC9D6D306D0}" destId="{F7B216F5-1178-4D2F-AD8F-B7821D43F7EB}" srcOrd="0" destOrd="0" presId="urn:microsoft.com/office/officeart/2005/8/layout/list1"/>
    <dgm:cxn modelId="{9FE10AE1-B08E-4B22-B3FF-4466E1055BB8}" srcId="{8B1D6D79-1C97-4325-9332-CF6588898BC0}" destId="{CCCA9483-026E-4385-8D20-DEAFAF9FBA3B}" srcOrd="1" destOrd="0" parTransId="{E5D6B127-3BF3-445C-B3F6-C0CA021816BD}" sibTransId="{9EE8CA47-6E02-4156-8AD2-5F56EA030B07}"/>
    <dgm:cxn modelId="{5E2B8523-049F-41F8-A268-79469166F6E7}" type="presOf" srcId="{CCCA9483-026E-4385-8D20-DEAFAF9FBA3B}" destId="{E7F67C21-70D2-4511-B19B-0536FA2700D3}" srcOrd="0" destOrd="0" presId="urn:microsoft.com/office/officeart/2005/8/layout/list1"/>
    <dgm:cxn modelId="{FE6F55EE-5267-4611-8CB8-624718ED22E6}" type="presParOf" srcId="{86FCF9B6-5C5C-41FD-BA2D-2B3AB3997154}" destId="{4E525716-BE33-4666-BEA9-AD948978D3AA}" srcOrd="0" destOrd="0" presId="urn:microsoft.com/office/officeart/2005/8/layout/list1"/>
    <dgm:cxn modelId="{D8E79BC3-BD6E-49BD-A637-92B10806F683}" type="presParOf" srcId="{4E525716-BE33-4666-BEA9-AD948978D3AA}" destId="{F1A3A23F-D281-4F67-80E2-AA3095F12607}" srcOrd="0" destOrd="0" presId="urn:microsoft.com/office/officeart/2005/8/layout/list1"/>
    <dgm:cxn modelId="{9D5A04BC-A6A5-43BB-8AB3-D885B45531E4}" type="presParOf" srcId="{4E525716-BE33-4666-BEA9-AD948978D3AA}" destId="{456ADAF6-DB23-469D-AF67-D88ECCA0CAE6}" srcOrd="1" destOrd="0" presId="urn:microsoft.com/office/officeart/2005/8/layout/list1"/>
    <dgm:cxn modelId="{9BE54EA9-777C-41A0-A8D5-98E5EEA8580D}" type="presParOf" srcId="{86FCF9B6-5C5C-41FD-BA2D-2B3AB3997154}" destId="{858FA5B0-B805-4AB8-B45C-C6B2C368CAB7}" srcOrd="1" destOrd="0" presId="urn:microsoft.com/office/officeart/2005/8/layout/list1"/>
    <dgm:cxn modelId="{A994EBE9-E2C4-4BF2-92F1-0BB49B840ED2}" type="presParOf" srcId="{86FCF9B6-5C5C-41FD-BA2D-2B3AB3997154}" destId="{061CA14E-9D25-4AAC-BD7D-A01565F57FF8}" srcOrd="2" destOrd="0" presId="urn:microsoft.com/office/officeart/2005/8/layout/list1"/>
    <dgm:cxn modelId="{9A49C966-2EE8-40AE-829D-B3E11D07B4D4}" type="presParOf" srcId="{86FCF9B6-5C5C-41FD-BA2D-2B3AB3997154}" destId="{AC1CB205-F8EB-4B92-A40E-C79D4A15FFD0}" srcOrd="3" destOrd="0" presId="urn:microsoft.com/office/officeart/2005/8/layout/list1"/>
    <dgm:cxn modelId="{6418E3B0-840D-4EA1-BFF8-D4EE5E414B5B}" type="presParOf" srcId="{86FCF9B6-5C5C-41FD-BA2D-2B3AB3997154}" destId="{2D64BBAB-F066-48E2-A160-3DB546B619B5}" srcOrd="4" destOrd="0" presId="urn:microsoft.com/office/officeart/2005/8/layout/list1"/>
    <dgm:cxn modelId="{DDF0FDE8-28C9-48C6-961D-20DE3B2618AA}" type="presParOf" srcId="{2D64BBAB-F066-48E2-A160-3DB546B619B5}" destId="{E7F67C21-70D2-4511-B19B-0536FA2700D3}" srcOrd="0" destOrd="0" presId="urn:microsoft.com/office/officeart/2005/8/layout/list1"/>
    <dgm:cxn modelId="{96CB6DFE-F50C-40D0-B1C1-C497E3B8B9E8}" type="presParOf" srcId="{2D64BBAB-F066-48E2-A160-3DB546B619B5}" destId="{E94A916A-4541-4574-9A67-9E74E741CAF8}" srcOrd="1" destOrd="0" presId="urn:microsoft.com/office/officeart/2005/8/layout/list1"/>
    <dgm:cxn modelId="{E403A410-6072-4516-8A0A-C41000AAC09D}" type="presParOf" srcId="{86FCF9B6-5C5C-41FD-BA2D-2B3AB3997154}" destId="{CA600D78-3F35-4754-B605-7E07DA95CC9C}" srcOrd="5" destOrd="0" presId="urn:microsoft.com/office/officeart/2005/8/layout/list1"/>
    <dgm:cxn modelId="{540CC203-761D-4EE4-99C2-485FC1825C51}" type="presParOf" srcId="{86FCF9B6-5C5C-41FD-BA2D-2B3AB3997154}" destId="{8D4B9B91-0A0E-4194-A5CF-4471ACF676D1}" srcOrd="6" destOrd="0" presId="urn:microsoft.com/office/officeart/2005/8/layout/list1"/>
    <dgm:cxn modelId="{C6C13058-A35F-40B8-96DA-F7A8139D93CD}" type="presParOf" srcId="{86FCF9B6-5C5C-41FD-BA2D-2B3AB3997154}" destId="{7B8F393B-E24E-4F54-9C9A-6632354F20DC}" srcOrd="7" destOrd="0" presId="urn:microsoft.com/office/officeart/2005/8/layout/list1"/>
    <dgm:cxn modelId="{BA9C2B46-27B4-4FE5-A291-781735CE304E}" type="presParOf" srcId="{86FCF9B6-5C5C-41FD-BA2D-2B3AB3997154}" destId="{06CF208B-4603-4034-87D2-E87DE58F4ED2}" srcOrd="8" destOrd="0" presId="urn:microsoft.com/office/officeart/2005/8/layout/list1"/>
    <dgm:cxn modelId="{802F9B21-CBF5-4332-B25E-6FDE24151BD9}" type="presParOf" srcId="{06CF208B-4603-4034-87D2-E87DE58F4ED2}" destId="{F7B216F5-1178-4D2F-AD8F-B7821D43F7EB}" srcOrd="0" destOrd="0" presId="urn:microsoft.com/office/officeart/2005/8/layout/list1"/>
    <dgm:cxn modelId="{D1891A18-CF67-4F49-9EB2-ADCB9139E4DE}" type="presParOf" srcId="{06CF208B-4603-4034-87D2-E87DE58F4ED2}" destId="{49FD9C64-9418-4144-AABB-01034EBBDF5D}" srcOrd="1" destOrd="0" presId="urn:microsoft.com/office/officeart/2005/8/layout/list1"/>
    <dgm:cxn modelId="{2CC584E5-1E5D-4AAC-8848-D1A93D69E56C}" type="presParOf" srcId="{86FCF9B6-5C5C-41FD-BA2D-2B3AB3997154}" destId="{DF3A525C-85F1-472F-A5AA-FC74C55CB2D0}" srcOrd="9" destOrd="0" presId="urn:microsoft.com/office/officeart/2005/8/layout/list1"/>
    <dgm:cxn modelId="{603452AA-949E-4C3E-A03E-515FB7D337ED}" type="presParOf" srcId="{86FCF9B6-5C5C-41FD-BA2D-2B3AB3997154}" destId="{73189590-4A30-4491-8E17-971916473F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1D6D79-1C97-4325-9332-CF6588898BC0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53FE208-9359-4233-97CD-918E7B485A18}">
      <dgm:prSet phldrT="[Текст]" custT="1"/>
      <dgm:spPr/>
      <dgm:t>
        <a:bodyPr/>
        <a:lstStyle/>
        <a:p>
          <a:r>
            <a:rPr lang="ru-RU" altLang="ru-RU" sz="2000" smtClean="0">
              <a:ea typeface="Times New Roman" pitchFamily="18" charset="0"/>
              <a:cs typeface="Arial" pitchFamily="34" charset="0"/>
            </a:rPr>
            <a:t>определение педагогических задач, решаемых на данном этапе учебного процесса</a:t>
          </a:r>
          <a:endParaRPr lang="ru-RU" sz="2000" dirty="0"/>
        </a:p>
      </dgm:t>
    </dgm:pt>
    <dgm:pt modelId="{5BCCB70E-20BF-4519-BB19-4DB80C4E132A}" type="sibTrans" cxnId="{3EFFFB0B-A9CB-4FCA-87EE-38F0DFCF4267}">
      <dgm:prSet/>
      <dgm:spPr/>
      <dgm:t>
        <a:bodyPr/>
        <a:lstStyle/>
        <a:p>
          <a:endParaRPr lang="ru-RU"/>
        </a:p>
      </dgm:t>
    </dgm:pt>
    <dgm:pt modelId="{A7E64B9B-C130-4593-8EAE-968C720E81F3}" type="parTrans" cxnId="{3EFFFB0B-A9CB-4FCA-87EE-38F0DFCF4267}">
      <dgm:prSet/>
      <dgm:spPr/>
      <dgm:t>
        <a:bodyPr/>
        <a:lstStyle/>
        <a:p>
          <a:endParaRPr lang="ru-RU"/>
        </a:p>
      </dgm:t>
    </dgm:pt>
    <dgm:pt modelId="{DC8920C4-CEB8-4DA8-924F-94AE701FC510}">
      <dgm:prSet custT="1"/>
      <dgm:spPr/>
      <dgm:t>
        <a:bodyPr/>
        <a:lstStyle/>
        <a:p>
          <a:r>
            <a:rPr lang="ru-RU" altLang="ru-RU" sz="2000" smtClean="0">
              <a:ea typeface="Times New Roman" pitchFamily="18" charset="0"/>
              <a:cs typeface="Arial" pitchFamily="34" charset="0"/>
            </a:rPr>
            <a:t>отбор учебного материала</a:t>
          </a:r>
          <a:endParaRPr lang="ru-RU" altLang="ru-RU" sz="2000" dirty="0">
            <a:ea typeface="Times New Roman" pitchFamily="18" charset="0"/>
            <a:cs typeface="Arial" pitchFamily="34" charset="0"/>
          </a:endParaRPr>
        </a:p>
      </dgm:t>
    </dgm:pt>
    <dgm:pt modelId="{77F747C5-5346-4EC7-AB73-DE940B46E254}" type="parTrans" cxnId="{FF4E37E9-2F7A-419F-B425-ECF18B9EE46A}">
      <dgm:prSet/>
      <dgm:spPr/>
      <dgm:t>
        <a:bodyPr/>
        <a:lstStyle/>
        <a:p>
          <a:endParaRPr lang="ru-RU"/>
        </a:p>
      </dgm:t>
    </dgm:pt>
    <dgm:pt modelId="{DAB81EF3-AF56-4034-A2DF-6166CC209921}" type="sibTrans" cxnId="{FF4E37E9-2F7A-419F-B425-ECF18B9EE46A}">
      <dgm:prSet/>
      <dgm:spPr/>
      <dgm:t>
        <a:bodyPr/>
        <a:lstStyle/>
        <a:p>
          <a:endParaRPr lang="ru-RU"/>
        </a:p>
      </dgm:t>
    </dgm:pt>
    <dgm:pt modelId="{A37CCDF0-D15B-43F2-9330-992C170056DB}">
      <dgm:prSet custT="1"/>
      <dgm:spPr/>
      <dgm:t>
        <a:bodyPr/>
        <a:lstStyle/>
        <a:p>
          <a:r>
            <a:rPr lang="ru-RU" altLang="ru-RU" sz="2000" smtClean="0">
              <a:ea typeface="Times New Roman" pitchFamily="18" charset="0"/>
              <a:cs typeface="Arial" pitchFamily="34" charset="0"/>
            </a:rPr>
            <a:t>определение способов организации учебных ситуаций </a:t>
          </a:r>
          <a:endParaRPr lang="ru-RU" altLang="ru-RU" sz="2000" dirty="0" smtClean="0">
            <a:ea typeface="Times New Roman" pitchFamily="18" charset="0"/>
            <a:cs typeface="Arial" pitchFamily="34" charset="0"/>
          </a:endParaRPr>
        </a:p>
      </dgm:t>
    </dgm:pt>
    <dgm:pt modelId="{29E41A22-796B-4A83-86EF-6657ADC934F7}" type="parTrans" cxnId="{F6AC53A8-D3AB-4E6E-B271-12783D06DEBA}">
      <dgm:prSet/>
      <dgm:spPr/>
      <dgm:t>
        <a:bodyPr/>
        <a:lstStyle/>
        <a:p>
          <a:endParaRPr lang="ru-RU"/>
        </a:p>
      </dgm:t>
    </dgm:pt>
    <dgm:pt modelId="{4029D9B9-8735-45DD-B1FF-10424D4CCFA7}" type="sibTrans" cxnId="{F6AC53A8-D3AB-4E6E-B271-12783D06DEBA}">
      <dgm:prSet/>
      <dgm:spPr/>
      <dgm:t>
        <a:bodyPr/>
        <a:lstStyle/>
        <a:p>
          <a:endParaRPr lang="ru-RU"/>
        </a:p>
      </dgm:t>
    </dgm:pt>
    <dgm:pt modelId="{12A73BFE-CBB2-4BE8-B618-DE5F2F041EED}">
      <dgm:prSet custT="1"/>
      <dgm:spPr/>
      <dgm:t>
        <a:bodyPr/>
        <a:lstStyle/>
        <a:p>
          <a:r>
            <a:rPr lang="ru-RU" altLang="ru-RU" sz="2000" dirty="0" smtClean="0">
              <a:ea typeface="Times New Roman" pitchFamily="18" charset="0"/>
              <a:cs typeface="Arial" pitchFamily="34" charset="0"/>
            </a:rPr>
            <a:t>прогнозирование возможных действий детей</a:t>
          </a:r>
          <a:endParaRPr lang="ru-RU" altLang="ru-RU" sz="2000" dirty="0">
            <a:ea typeface="Times New Roman" pitchFamily="18" charset="0"/>
            <a:cs typeface="Arial" pitchFamily="34" charset="0"/>
          </a:endParaRPr>
        </a:p>
      </dgm:t>
    </dgm:pt>
    <dgm:pt modelId="{F801FDA1-2EF6-46F7-8157-44E6CC71888B}" type="parTrans" cxnId="{3B08AA45-E843-40E7-BF2F-321E7C35EB89}">
      <dgm:prSet/>
      <dgm:spPr/>
      <dgm:t>
        <a:bodyPr/>
        <a:lstStyle/>
        <a:p>
          <a:endParaRPr lang="ru-RU"/>
        </a:p>
      </dgm:t>
    </dgm:pt>
    <dgm:pt modelId="{25B4B1A1-E479-4C01-9704-6C36BB05229A}" type="sibTrans" cxnId="{3B08AA45-E843-40E7-BF2F-321E7C35EB89}">
      <dgm:prSet/>
      <dgm:spPr/>
      <dgm:t>
        <a:bodyPr/>
        <a:lstStyle/>
        <a:p>
          <a:endParaRPr lang="ru-RU"/>
        </a:p>
      </dgm:t>
    </dgm:pt>
    <dgm:pt modelId="{86FCF9B6-5C5C-41FD-BA2D-2B3AB3997154}" type="pres">
      <dgm:prSet presAssocID="{8B1D6D79-1C97-4325-9332-CF6588898B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525716-BE33-4666-BEA9-AD948978D3AA}" type="pres">
      <dgm:prSet presAssocID="{653FE208-9359-4233-97CD-918E7B485A18}" presName="parentLin" presStyleCnt="0"/>
      <dgm:spPr/>
    </dgm:pt>
    <dgm:pt modelId="{F1A3A23F-D281-4F67-80E2-AA3095F12607}" type="pres">
      <dgm:prSet presAssocID="{653FE208-9359-4233-97CD-918E7B485A1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56ADAF6-DB23-469D-AF67-D88ECCA0CAE6}" type="pres">
      <dgm:prSet presAssocID="{653FE208-9359-4233-97CD-918E7B485A18}" presName="parentText" presStyleLbl="node1" presStyleIdx="0" presStyleCnt="4" custScaleX="139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FA5B0-B805-4AB8-B45C-C6B2C368CAB7}" type="pres">
      <dgm:prSet presAssocID="{653FE208-9359-4233-97CD-918E7B485A18}" presName="negativeSpace" presStyleCnt="0"/>
      <dgm:spPr/>
    </dgm:pt>
    <dgm:pt modelId="{061CA14E-9D25-4AAC-BD7D-A01565F57FF8}" type="pres">
      <dgm:prSet presAssocID="{653FE208-9359-4233-97CD-918E7B485A18}" presName="childText" presStyleLbl="conFgAcc1" presStyleIdx="0" presStyleCnt="4">
        <dgm:presLayoutVars>
          <dgm:bulletEnabled val="1"/>
        </dgm:presLayoutVars>
      </dgm:prSet>
      <dgm:spPr/>
    </dgm:pt>
    <dgm:pt modelId="{AC1CB205-F8EB-4B92-A40E-C79D4A15FFD0}" type="pres">
      <dgm:prSet presAssocID="{5BCCB70E-20BF-4519-BB19-4DB80C4E132A}" presName="spaceBetweenRectangles" presStyleCnt="0"/>
      <dgm:spPr/>
    </dgm:pt>
    <dgm:pt modelId="{5A1CDC9A-718E-4EE9-A3A3-2ECC640A86FC}" type="pres">
      <dgm:prSet presAssocID="{DC8920C4-CEB8-4DA8-924F-94AE701FC510}" presName="parentLin" presStyleCnt="0"/>
      <dgm:spPr/>
    </dgm:pt>
    <dgm:pt modelId="{E6058116-CB27-4BE5-B31A-8EC2E964F8CC}" type="pres">
      <dgm:prSet presAssocID="{DC8920C4-CEB8-4DA8-924F-94AE701FC51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79821A3-F72A-43C6-8319-716FAAA23325}" type="pres">
      <dgm:prSet presAssocID="{DC8920C4-CEB8-4DA8-924F-94AE701FC510}" presName="parentText" presStyleLbl="node1" presStyleIdx="1" presStyleCnt="4" custScaleX="1384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F00AB-EF3C-4257-BA79-3AA81B262050}" type="pres">
      <dgm:prSet presAssocID="{DC8920C4-CEB8-4DA8-924F-94AE701FC510}" presName="negativeSpace" presStyleCnt="0"/>
      <dgm:spPr/>
    </dgm:pt>
    <dgm:pt modelId="{03976C90-5B4E-46AD-977C-6AEAD85CAEE1}" type="pres">
      <dgm:prSet presAssocID="{DC8920C4-CEB8-4DA8-924F-94AE701FC510}" presName="childText" presStyleLbl="conFgAcc1" presStyleIdx="1" presStyleCnt="4">
        <dgm:presLayoutVars>
          <dgm:bulletEnabled val="1"/>
        </dgm:presLayoutVars>
      </dgm:prSet>
      <dgm:spPr/>
    </dgm:pt>
    <dgm:pt modelId="{F51A04D7-DA81-423A-842E-9EF89283185A}" type="pres">
      <dgm:prSet presAssocID="{DAB81EF3-AF56-4034-A2DF-6166CC209921}" presName="spaceBetweenRectangles" presStyleCnt="0"/>
      <dgm:spPr/>
    </dgm:pt>
    <dgm:pt modelId="{E1CC4FE1-5603-47AA-88DE-D4170110A02E}" type="pres">
      <dgm:prSet presAssocID="{A37CCDF0-D15B-43F2-9330-992C170056DB}" presName="parentLin" presStyleCnt="0"/>
      <dgm:spPr/>
    </dgm:pt>
    <dgm:pt modelId="{AB8C435B-ED74-4AE9-A779-9B646728976B}" type="pres">
      <dgm:prSet presAssocID="{A37CCDF0-D15B-43F2-9330-992C170056D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C324AA7-F814-4F1B-A684-9CD9003187CF}" type="pres">
      <dgm:prSet presAssocID="{A37CCDF0-D15B-43F2-9330-992C170056DB}" presName="parentText" presStyleLbl="node1" presStyleIdx="2" presStyleCnt="4" custScaleX="1384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AD24F-1A4C-4E79-A604-EE866A6318CC}" type="pres">
      <dgm:prSet presAssocID="{A37CCDF0-D15B-43F2-9330-992C170056DB}" presName="negativeSpace" presStyleCnt="0"/>
      <dgm:spPr/>
    </dgm:pt>
    <dgm:pt modelId="{BDE4CD46-5854-4066-9C25-33133936B7B8}" type="pres">
      <dgm:prSet presAssocID="{A37CCDF0-D15B-43F2-9330-992C170056DB}" presName="childText" presStyleLbl="conFgAcc1" presStyleIdx="2" presStyleCnt="4">
        <dgm:presLayoutVars>
          <dgm:bulletEnabled val="1"/>
        </dgm:presLayoutVars>
      </dgm:prSet>
      <dgm:spPr/>
    </dgm:pt>
    <dgm:pt modelId="{0B118B64-8773-4379-80F5-70D27C9A688A}" type="pres">
      <dgm:prSet presAssocID="{4029D9B9-8735-45DD-B1FF-10424D4CCFA7}" presName="spaceBetweenRectangles" presStyleCnt="0"/>
      <dgm:spPr/>
    </dgm:pt>
    <dgm:pt modelId="{9429220C-134B-4810-B9F7-8B9FE7724FA8}" type="pres">
      <dgm:prSet presAssocID="{12A73BFE-CBB2-4BE8-B618-DE5F2F041EED}" presName="parentLin" presStyleCnt="0"/>
      <dgm:spPr/>
    </dgm:pt>
    <dgm:pt modelId="{7B872E7E-E4B9-4C25-9D7A-2EA584C92743}" type="pres">
      <dgm:prSet presAssocID="{12A73BFE-CBB2-4BE8-B618-DE5F2F041EE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D41A6C7-C821-4789-9992-BF8E5764BBE3}" type="pres">
      <dgm:prSet presAssocID="{12A73BFE-CBB2-4BE8-B618-DE5F2F041EED}" presName="parentText" presStyleLbl="node1" presStyleIdx="3" presStyleCnt="4" custScaleX="1384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072B3-0DB6-48F9-9066-07DF9FD51074}" type="pres">
      <dgm:prSet presAssocID="{12A73BFE-CBB2-4BE8-B618-DE5F2F041EED}" presName="negativeSpace" presStyleCnt="0"/>
      <dgm:spPr/>
    </dgm:pt>
    <dgm:pt modelId="{834E56E3-D04C-467C-B160-66A01EAE8BAF}" type="pres">
      <dgm:prSet presAssocID="{12A73BFE-CBB2-4BE8-B618-DE5F2F041EE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994DF6F-6879-444C-AB99-F3803E4E1A55}" type="presOf" srcId="{DC8920C4-CEB8-4DA8-924F-94AE701FC510}" destId="{E6058116-CB27-4BE5-B31A-8EC2E964F8CC}" srcOrd="0" destOrd="0" presId="urn:microsoft.com/office/officeart/2005/8/layout/list1"/>
    <dgm:cxn modelId="{ACDD4EA8-C708-464E-953A-D2006198E7C5}" type="presOf" srcId="{12A73BFE-CBB2-4BE8-B618-DE5F2F041EED}" destId="{6D41A6C7-C821-4789-9992-BF8E5764BBE3}" srcOrd="1" destOrd="0" presId="urn:microsoft.com/office/officeart/2005/8/layout/list1"/>
    <dgm:cxn modelId="{E9791BE9-B0F1-4A7B-ACE2-6778233BDF58}" type="presOf" srcId="{8B1D6D79-1C97-4325-9332-CF6588898BC0}" destId="{86FCF9B6-5C5C-41FD-BA2D-2B3AB3997154}" srcOrd="0" destOrd="0" presId="urn:microsoft.com/office/officeart/2005/8/layout/list1"/>
    <dgm:cxn modelId="{6FB00FFE-BE8F-447A-9F97-D123607BDB40}" type="presOf" srcId="{653FE208-9359-4233-97CD-918E7B485A18}" destId="{456ADAF6-DB23-469D-AF67-D88ECCA0CAE6}" srcOrd="1" destOrd="0" presId="urn:microsoft.com/office/officeart/2005/8/layout/list1"/>
    <dgm:cxn modelId="{71165E49-C2AE-44AA-B373-DEEDF5EAE32A}" type="presOf" srcId="{12A73BFE-CBB2-4BE8-B618-DE5F2F041EED}" destId="{7B872E7E-E4B9-4C25-9D7A-2EA584C92743}" srcOrd="0" destOrd="0" presId="urn:microsoft.com/office/officeart/2005/8/layout/list1"/>
    <dgm:cxn modelId="{8851EC0F-15D6-4D75-8B0C-ADB658DF5991}" type="presOf" srcId="{A37CCDF0-D15B-43F2-9330-992C170056DB}" destId="{AB8C435B-ED74-4AE9-A779-9B646728976B}" srcOrd="0" destOrd="0" presId="urn:microsoft.com/office/officeart/2005/8/layout/list1"/>
    <dgm:cxn modelId="{C8E863BA-D44E-459B-8B83-7994150428DD}" type="presOf" srcId="{DC8920C4-CEB8-4DA8-924F-94AE701FC510}" destId="{479821A3-F72A-43C6-8319-716FAAA23325}" srcOrd="1" destOrd="0" presId="urn:microsoft.com/office/officeart/2005/8/layout/list1"/>
    <dgm:cxn modelId="{3EFFFB0B-A9CB-4FCA-87EE-38F0DFCF4267}" srcId="{8B1D6D79-1C97-4325-9332-CF6588898BC0}" destId="{653FE208-9359-4233-97CD-918E7B485A18}" srcOrd="0" destOrd="0" parTransId="{A7E64B9B-C130-4593-8EAE-968C720E81F3}" sibTransId="{5BCCB70E-20BF-4519-BB19-4DB80C4E132A}"/>
    <dgm:cxn modelId="{3B08AA45-E843-40E7-BF2F-321E7C35EB89}" srcId="{8B1D6D79-1C97-4325-9332-CF6588898BC0}" destId="{12A73BFE-CBB2-4BE8-B618-DE5F2F041EED}" srcOrd="3" destOrd="0" parTransId="{F801FDA1-2EF6-46F7-8157-44E6CC71888B}" sibTransId="{25B4B1A1-E479-4C01-9704-6C36BB05229A}"/>
    <dgm:cxn modelId="{77705326-1520-4570-A189-5E811BD5FFD2}" type="presOf" srcId="{A37CCDF0-D15B-43F2-9330-992C170056DB}" destId="{CC324AA7-F814-4F1B-A684-9CD9003187CF}" srcOrd="1" destOrd="0" presId="urn:microsoft.com/office/officeart/2005/8/layout/list1"/>
    <dgm:cxn modelId="{FF4E37E9-2F7A-419F-B425-ECF18B9EE46A}" srcId="{8B1D6D79-1C97-4325-9332-CF6588898BC0}" destId="{DC8920C4-CEB8-4DA8-924F-94AE701FC510}" srcOrd="1" destOrd="0" parTransId="{77F747C5-5346-4EC7-AB73-DE940B46E254}" sibTransId="{DAB81EF3-AF56-4034-A2DF-6166CC209921}"/>
    <dgm:cxn modelId="{F6AC53A8-D3AB-4E6E-B271-12783D06DEBA}" srcId="{8B1D6D79-1C97-4325-9332-CF6588898BC0}" destId="{A37CCDF0-D15B-43F2-9330-992C170056DB}" srcOrd="2" destOrd="0" parTransId="{29E41A22-796B-4A83-86EF-6657ADC934F7}" sibTransId="{4029D9B9-8735-45DD-B1FF-10424D4CCFA7}"/>
    <dgm:cxn modelId="{DB479A1F-D49D-4F50-9133-560DA359BD6E}" type="presOf" srcId="{653FE208-9359-4233-97CD-918E7B485A18}" destId="{F1A3A23F-D281-4F67-80E2-AA3095F12607}" srcOrd="0" destOrd="0" presId="urn:microsoft.com/office/officeart/2005/8/layout/list1"/>
    <dgm:cxn modelId="{9122167D-3CA9-483A-8AB6-639A1B3DE9E0}" type="presParOf" srcId="{86FCF9B6-5C5C-41FD-BA2D-2B3AB3997154}" destId="{4E525716-BE33-4666-BEA9-AD948978D3AA}" srcOrd="0" destOrd="0" presId="urn:microsoft.com/office/officeart/2005/8/layout/list1"/>
    <dgm:cxn modelId="{E7748558-D7D4-4698-A7F4-B8C3D7204DEF}" type="presParOf" srcId="{4E525716-BE33-4666-BEA9-AD948978D3AA}" destId="{F1A3A23F-D281-4F67-80E2-AA3095F12607}" srcOrd="0" destOrd="0" presId="urn:microsoft.com/office/officeart/2005/8/layout/list1"/>
    <dgm:cxn modelId="{BDF8B2A1-A3FE-49B6-A475-8D8A64A48836}" type="presParOf" srcId="{4E525716-BE33-4666-BEA9-AD948978D3AA}" destId="{456ADAF6-DB23-469D-AF67-D88ECCA0CAE6}" srcOrd="1" destOrd="0" presId="urn:microsoft.com/office/officeart/2005/8/layout/list1"/>
    <dgm:cxn modelId="{CCC4FBAB-5454-456D-8D51-396158764E56}" type="presParOf" srcId="{86FCF9B6-5C5C-41FD-BA2D-2B3AB3997154}" destId="{858FA5B0-B805-4AB8-B45C-C6B2C368CAB7}" srcOrd="1" destOrd="0" presId="urn:microsoft.com/office/officeart/2005/8/layout/list1"/>
    <dgm:cxn modelId="{8A29C774-2192-4066-AB9C-80AEEFF8DF2B}" type="presParOf" srcId="{86FCF9B6-5C5C-41FD-BA2D-2B3AB3997154}" destId="{061CA14E-9D25-4AAC-BD7D-A01565F57FF8}" srcOrd="2" destOrd="0" presId="urn:microsoft.com/office/officeart/2005/8/layout/list1"/>
    <dgm:cxn modelId="{4E73574B-3128-4A17-979D-759B84E9E2A1}" type="presParOf" srcId="{86FCF9B6-5C5C-41FD-BA2D-2B3AB3997154}" destId="{AC1CB205-F8EB-4B92-A40E-C79D4A15FFD0}" srcOrd="3" destOrd="0" presId="urn:microsoft.com/office/officeart/2005/8/layout/list1"/>
    <dgm:cxn modelId="{B4BF842F-A5DB-4418-88DC-89FC556AE0D1}" type="presParOf" srcId="{86FCF9B6-5C5C-41FD-BA2D-2B3AB3997154}" destId="{5A1CDC9A-718E-4EE9-A3A3-2ECC640A86FC}" srcOrd="4" destOrd="0" presId="urn:microsoft.com/office/officeart/2005/8/layout/list1"/>
    <dgm:cxn modelId="{55104CBC-6BF5-4447-8606-BB330A1269FA}" type="presParOf" srcId="{5A1CDC9A-718E-4EE9-A3A3-2ECC640A86FC}" destId="{E6058116-CB27-4BE5-B31A-8EC2E964F8CC}" srcOrd="0" destOrd="0" presId="urn:microsoft.com/office/officeart/2005/8/layout/list1"/>
    <dgm:cxn modelId="{272C512E-3CD7-4F0C-97B9-7505F7FF5E70}" type="presParOf" srcId="{5A1CDC9A-718E-4EE9-A3A3-2ECC640A86FC}" destId="{479821A3-F72A-43C6-8319-716FAAA23325}" srcOrd="1" destOrd="0" presId="urn:microsoft.com/office/officeart/2005/8/layout/list1"/>
    <dgm:cxn modelId="{7B38CB31-669A-4931-987A-77E4AABAC00E}" type="presParOf" srcId="{86FCF9B6-5C5C-41FD-BA2D-2B3AB3997154}" destId="{393F00AB-EF3C-4257-BA79-3AA81B262050}" srcOrd="5" destOrd="0" presId="urn:microsoft.com/office/officeart/2005/8/layout/list1"/>
    <dgm:cxn modelId="{40467CAE-4E0A-49DF-B0D2-C559FBE23312}" type="presParOf" srcId="{86FCF9B6-5C5C-41FD-BA2D-2B3AB3997154}" destId="{03976C90-5B4E-46AD-977C-6AEAD85CAEE1}" srcOrd="6" destOrd="0" presId="urn:microsoft.com/office/officeart/2005/8/layout/list1"/>
    <dgm:cxn modelId="{30084C31-BA00-4C3B-881A-D0B43C16FBE2}" type="presParOf" srcId="{86FCF9B6-5C5C-41FD-BA2D-2B3AB3997154}" destId="{F51A04D7-DA81-423A-842E-9EF89283185A}" srcOrd="7" destOrd="0" presId="urn:microsoft.com/office/officeart/2005/8/layout/list1"/>
    <dgm:cxn modelId="{3D10CC74-AE78-41A9-9BE4-FB04240F6CB3}" type="presParOf" srcId="{86FCF9B6-5C5C-41FD-BA2D-2B3AB3997154}" destId="{E1CC4FE1-5603-47AA-88DE-D4170110A02E}" srcOrd="8" destOrd="0" presId="urn:microsoft.com/office/officeart/2005/8/layout/list1"/>
    <dgm:cxn modelId="{CFEA3FBD-0025-406D-87CD-74BB06869C0D}" type="presParOf" srcId="{E1CC4FE1-5603-47AA-88DE-D4170110A02E}" destId="{AB8C435B-ED74-4AE9-A779-9B646728976B}" srcOrd="0" destOrd="0" presId="urn:microsoft.com/office/officeart/2005/8/layout/list1"/>
    <dgm:cxn modelId="{7058D278-2DB5-4D9D-9260-6C3E30F18514}" type="presParOf" srcId="{E1CC4FE1-5603-47AA-88DE-D4170110A02E}" destId="{CC324AA7-F814-4F1B-A684-9CD9003187CF}" srcOrd="1" destOrd="0" presId="urn:microsoft.com/office/officeart/2005/8/layout/list1"/>
    <dgm:cxn modelId="{E0E01BD7-B257-4D8C-B811-E60A292386AB}" type="presParOf" srcId="{86FCF9B6-5C5C-41FD-BA2D-2B3AB3997154}" destId="{AE4AD24F-1A4C-4E79-A604-EE866A6318CC}" srcOrd="9" destOrd="0" presId="urn:microsoft.com/office/officeart/2005/8/layout/list1"/>
    <dgm:cxn modelId="{4073B112-634F-4447-BA13-6DE6FC7A4A33}" type="presParOf" srcId="{86FCF9B6-5C5C-41FD-BA2D-2B3AB3997154}" destId="{BDE4CD46-5854-4066-9C25-33133936B7B8}" srcOrd="10" destOrd="0" presId="urn:microsoft.com/office/officeart/2005/8/layout/list1"/>
    <dgm:cxn modelId="{49B05B91-9819-40DE-BC67-F9B2253182FC}" type="presParOf" srcId="{86FCF9B6-5C5C-41FD-BA2D-2B3AB3997154}" destId="{0B118B64-8773-4379-80F5-70D27C9A688A}" srcOrd="11" destOrd="0" presId="urn:microsoft.com/office/officeart/2005/8/layout/list1"/>
    <dgm:cxn modelId="{C6FA5DD3-FE8C-4165-856F-87FE746BCFE6}" type="presParOf" srcId="{86FCF9B6-5C5C-41FD-BA2D-2B3AB3997154}" destId="{9429220C-134B-4810-B9F7-8B9FE7724FA8}" srcOrd="12" destOrd="0" presId="urn:microsoft.com/office/officeart/2005/8/layout/list1"/>
    <dgm:cxn modelId="{B9EC0F95-07AC-4F57-A0B7-EBFADD00A109}" type="presParOf" srcId="{9429220C-134B-4810-B9F7-8B9FE7724FA8}" destId="{7B872E7E-E4B9-4C25-9D7A-2EA584C92743}" srcOrd="0" destOrd="0" presId="urn:microsoft.com/office/officeart/2005/8/layout/list1"/>
    <dgm:cxn modelId="{A3C8C509-D579-46B3-AF55-D0411E4F4659}" type="presParOf" srcId="{9429220C-134B-4810-B9F7-8B9FE7724FA8}" destId="{6D41A6C7-C821-4789-9992-BF8E5764BBE3}" srcOrd="1" destOrd="0" presId="urn:microsoft.com/office/officeart/2005/8/layout/list1"/>
    <dgm:cxn modelId="{1968562D-A6D1-4F64-A5F4-E36C1B2E9462}" type="presParOf" srcId="{86FCF9B6-5C5C-41FD-BA2D-2B3AB3997154}" destId="{B74072B3-0DB6-48F9-9066-07DF9FD51074}" srcOrd="13" destOrd="0" presId="urn:microsoft.com/office/officeart/2005/8/layout/list1"/>
    <dgm:cxn modelId="{370B7DF1-731B-4830-A87C-D29263DFAB77}" type="presParOf" srcId="{86FCF9B6-5C5C-41FD-BA2D-2B3AB3997154}" destId="{834E56E3-D04C-467C-B160-66A01EAE8BA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DD5AF-C358-4D32-BD0B-F81600B50A40}" type="doc">
      <dgm:prSet loTypeId="urn:microsoft.com/office/officeart/2008/layout/Vertical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D9DDA4D-2FC4-4E09-B543-87F517365A3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Формирование знаний, универсальных учебных действий у младших школьников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0430B2BF-F534-41E1-8B17-465977D87147}" type="parTrans" cxnId="{CC99B949-FD61-4F0F-A661-249ECF08159C}">
      <dgm:prSet/>
      <dgm:spPr/>
      <dgm:t>
        <a:bodyPr/>
        <a:lstStyle/>
        <a:p>
          <a:endParaRPr lang="ru-RU"/>
        </a:p>
      </dgm:t>
    </dgm:pt>
    <dgm:pt modelId="{52CCDD95-52BB-480C-B8FF-AB9C59F76EDF}" type="sibTrans" cxnId="{CC99B949-FD61-4F0F-A661-249ECF08159C}">
      <dgm:prSet/>
      <dgm:spPr/>
      <dgm:t>
        <a:bodyPr/>
        <a:lstStyle/>
        <a:p>
          <a:endParaRPr lang="ru-RU"/>
        </a:p>
      </dgm:t>
    </dgm:pt>
    <dgm:pt modelId="{52CC69CC-FBEA-407C-91EC-B756DF4B899E}">
      <dgm:prSet custT="1"/>
      <dgm:spPr/>
      <dgm:t>
        <a:bodyPr/>
        <a:lstStyle/>
        <a:p>
          <a:endParaRPr lang="ru-RU" sz="2400" dirty="0"/>
        </a:p>
      </dgm:t>
    </dgm:pt>
    <dgm:pt modelId="{BEA1EF2F-B809-4D00-94A2-B76296D51511}" type="parTrans" cxnId="{FAC979B5-C8DA-4818-8FE8-4FA156A4A4A6}">
      <dgm:prSet/>
      <dgm:spPr/>
      <dgm:t>
        <a:bodyPr/>
        <a:lstStyle/>
        <a:p>
          <a:endParaRPr lang="ru-RU"/>
        </a:p>
      </dgm:t>
    </dgm:pt>
    <dgm:pt modelId="{6240187B-CEEC-4006-BF78-C15B298D2C55}" type="sibTrans" cxnId="{FAC979B5-C8DA-4818-8FE8-4FA156A4A4A6}">
      <dgm:prSet/>
      <dgm:spPr/>
      <dgm:t>
        <a:bodyPr/>
        <a:lstStyle/>
        <a:p>
          <a:endParaRPr lang="ru-RU"/>
        </a:p>
      </dgm:t>
    </dgm:pt>
    <dgm:pt modelId="{13003B53-2823-44AD-8CC7-6C8F661FA96A}">
      <dgm:prSet phldrT="[Текст]" custT="1"/>
      <dgm:spPr/>
      <dgm:t>
        <a:bodyPr/>
        <a:lstStyle/>
        <a:p>
          <a:r>
            <a:rPr lang="ru-RU" sz="2400" dirty="0" smtClean="0"/>
            <a:t>Разработка дидактических основ</a:t>
          </a:r>
          <a:endParaRPr lang="ru-RU" sz="2400" dirty="0"/>
        </a:p>
      </dgm:t>
    </dgm:pt>
    <dgm:pt modelId="{64D8EAF0-10F3-401E-8F09-4F15E5908DAA}" type="sibTrans" cxnId="{734FBACD-2EC0-43CA-9D60-CE3E615CE7F7}">
      <dgm:prSet/>
      <dgm:spPr/>
      <dgm:t>
        <a:bodyPr/>
        <a:lstStyle/>
        <a:p>
          <a:endParaRPr lang="ru-RU"/>
        </a:p>
      </dgm:t>
    </dgm:pt>
    <dgm:pt modelId="{D8B56E6B-DDDB-4EFE-82F5-C4CFF02D9B62}" type="parTrans" cxnId="{734FBACD-2EC0-43CA-9D60-CE3E615CE7F7}">
      <dgm:prSet/>
      <dgm:spPr/>
      <dgm:t>
        <a:bodyPr/>
        <a:lstStyle/>
        <a:p>
          <a:endParaRPr lang="ru-RU"/>
        </a:p>
      </dgm:t>
    </dgm:pt>
    <dgm:pt modelId="{C5C22882-2D14-46D6-A2F3-ED1BEE76D23C}">
      <dgm:prSet phldrT="[Текст]" phldr="1" custT="1"/>
      <dgm:spPr/>
      <dgm:t>
        <a:bodyPr/>
        <a:lstStyle/>
        <a:p>
          <a:endParaRPr lang="ru-RU" sz="3200" dirty="0"/>
        </a:p>
      </dgm:t>
    </dgm:pt>
    <dgm:pt modelId="{FCB5003B-3F1C-4EC2-84AE-8FB5BDCB9DCA}" type="sibTrans" cxnId="{29095D1B-B440-42EC-90AF-8945F3F9BA28}">
      <dgm:prSet/>
      <dgm:spPr/>
      <dgm:t>
        <a:bodyPr/>
        <a:lstStyle/>
        <a:p>
          <a:endParaRPr lang="ru-RU"/>
        </a:p>
      </dgm:t>
    </dgm:pt>
    <dgm:pt modelId="{4F0449B1-9B33-4FEB-87EA-92A8F4034CDA}" type="parTrans" cxnId="{29095D1B-B440-42EC-90AF-8945F3F9BA28}">
      <dgm:prSet/>
      <dgm:spPr/>
      <dgm:t>
        <a:bodyPr/>
        <a:lstStyle/>
        <a:p>
          <a:endParaRPr lang="ru-RU"/>
        </a:p>
      </dgm:t>
    </dgm:pt>
    <dgm:pt modelId="{CBC65653-DD99-409C-8220-66F741201577}">
      <dgm:prSet phldrT="[Текст]" phldr="1"/>
      <dgm:spPr/>
      <dgm:t>
        <a:bodyPr/>
        <a:lstStyle/>
        <a:p>
          <a:endParaRPr lang="ru-RU" dirty="0"/>
        </a:p>
      </dgm:t>
    </dgm:pt>
    <dgm:pt modelId="{6C6E73AB-8C2E-4FD8-863C-49A610FEB6A4}" type="sibTrans" cxnId="{5608B69D-70A0-4A08-9314-1E51E7747844}">
      <dgm:prSet/>
      <dgm:spPr/>
      <dgm:t>
        <a:bodyPr/>
        <a:lstStyle/>
        <a:p>
          <a:endParaRPr lang="ru-RU"/>
        </a:p>
      </dgm:t>
    </dgm:pt>
    <dgm:pt modelId="{D1A82AB3-E13B-4FDC-A525-ACA7DEA11624}" type="parTrans" cxnId="{5608B69D-70A0-4A08-9314-1E51E7747844}">
      <dgm:prSet/>
      <dgm:spPr/>
      <dgm:t>
        <a:bodyPr/>
        <a:lstStyle/>
        <a:p>
          <a:endParaRPr lang="ru-RU"/>
        </a:p>
      </dgm:t>
    </dgm:pt>
    <dgm:pt modelId="{376FE860-C2BC-4FAD-85CB-089D29249573}" type="pres">
      <dgm:prSet presAssocID="{F0BDD5AF-C358-4D32-BD0B-F81600B50A4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D639D56-FC09-4DA9-974E-34BA38EFFA76}" type="pres">
      <dgm:prSet presAssocID="{CBC65653-DD99-409C-8220-66F741201577}" presName="parenttextcomposite" presStyleCnt="0"/>
      <dgm:spPr/>
    </dgm:pt>
    <dgm:pt modelId="{72E220D2-43D1-488A-9E02-4073D73D5A25}" type="pres">
      <dgm:prSet presAssocID="{CBC65653-DD99-409C-8220-66F741201577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FF9BC-5899-4124-9506-0484B2807A33}" type="pres">
      <dgm:prSet presAssocID="{CBC65653-DD99-409C-8220-66F741201577}" presName="composite" presStyleCnt="0"/>
      <dgm:spPr/>
    </dgm:pt>
    <dgm:pt modelId="{B2BF81D3-C5EC-4C9E-8A13-52A6F34889D7}" type="pres">
      <dgm:prSet presAssocID="{CBC65653-DD99-409C-8220-66F741201577}" presName="chevron1" presStyleLbl="alignNode1" presStyleIdx="0" presStyleCnt="14"/>
      <dgm:spPr/>
    </dgm:pt>
    <dgm:pt modelId="{3FDF6D20-FE97-4D5B-BBE9-A96241C2D2A2}" type="pres">
      <dgm:prSet presAssocID="{CBC65653-DD99-409C-8220-66F741201577}" presName="chevron2" presStyleLbl="alignNode1" presStyleIdx="1" presStyleCnt="14"/>
      <dgm:spPr/>
    </dgm:pt>
    <dgm:pt modelId="{79D5B097-EBCD-4FAB-9739-12CA78FBA455}" type="pres">
      <dgm:prSet presAssocID="{CBC65653-DD99-409C-8220-66F741201577}" presName="chevron3" presStyleLbl="alignNode1" presStyleIdx="2" presStyleCnt="14"/>
      <dgm:spPr/>
    </dgm:pt>
    <dgm:pt modelId="{1C415DB4-E3B5-4572-9E3B-ABE35F87DBB8}" type="pres">
      <dgm:prSet presAssocID="{CBC65653-DD99-409C-8220-66F741201577}" presName="chevron4" presStyleLbl="alignNode1" presStyleIdx="3" presStyleCnt="14"/>
      <dgm:spPr/>
    </dgm:pt>
    <dgm:pt modelId="{C220AA4D-829B-4FF5-B08C-549383BB2FB2}" type="pres">
      <dgm:prSet presAssocID="{CBC65653-DD99-409C-8220-66F741201577}" presName="chevron5" presStyleLbl="alignNode1" presStyleIdx="4" presStyleCnt="14"/>
      <dgm:spPr/>
    </dgm:pt>
    <dgm:pt modelId="{B4D5BFB0-DE78-4D29-88FB-B792D4EF4D6E}" type="pres">
      <dgm:prSet presAssocID="{CBC65653-DD99-409C-8220-66F741201577}" presName="chevron6" presStyleLbl="alignNode1" presStyleIdx="5" presStyleCnt="14"/>
      <dgm:spPr/>
    </dgm:pt>
    <dgm:pt modelId="{2DF63097-65A0-4703-A5A4-EA9DD05E84DD}" type="pres">
      <dgm:prSet presAssocID="{CBC65653-DD99-409C-8220-66F741201577}" presName="chevron7" presStyleLbl="alignNode1" presStyleIdx="6" presStyleCnt="14"/>
      <dgm:spPr/>
    </dgm:pt>
    <dgm:pt modelId="{B7EBAA1B-E193-4D7E-BEA9-D2543EF11BEA}" type="pres">
      <dgm:prSet presAssocID="{CBC65653-DD99-409C-8220-66F741201577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FCE21-C522-4C2A-9860-F66797EF90D5}" type="pres">
      <dgm:prSet presAssocID="{6C6E73AB-8C2E-4FD8-863C-49A610FEB6A4}" presName="sibTrans" presStyleCnt="0"/>
      <dgm:spPr/>
    </dgm:pt>
    <dgm:pt modelId="{B7A18440-07BC-485C-BBDA-1AC4F7D918CB}" type="pres">
      <dgm:prSet presAssocID="{C5C22882-2D14-46D6-A2F3-ED1BEE76D23C}" presName="parenttextcomposite" presStyleCnt="0"/>
      <dgm:spPr/>
    </dgm:pt>
    <dgm:pt modelId="{C4A7E9C8-FDC1-432E-BDEF-17A1475614AB}" type="pres">
      <dgm:prSet presAssocID="{C5C22882-2D14-46D6-A2F3-ED1BEE76D23C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63412-3490-4306-A2D4-02F2A044CD4E}" type="pres">
      <dgm:prSet presAssocID="{C5C22882-2D14-46D6-A2F3-ED1BEE76D23C}" presName="composite" presStyleCnt="0"/>
      <dgm:spPr/>
    </dgm:pt>
    <dgm:pt modelId="{349D251F-7E96-420E-9C22-B0F16B04EAE8}" type="pres">
      <dgm:prSet presAssocID="{C5C22882-2D14-46D6-A2F3-ED1BEE76D23C}" presName="chevron1" presStyleLbl="alignNode1" presStyleIdx="7" presStyleCnt="14"/>
      <dgm:spPr/>
    </dgm:pt>
    <dgm:pt modelId="{415BE14F-8531-4D3E-814F-F0DECD4C8272}" type="pres">
      <dgm:prSet presAssocID="{C5C22882-2D14-46D6-A2F3-ED1BEE76D23C}" presName="chevron2" presStyleLbl="alignNode1" presStyleIdx="8" presStyleCnt="14"/>
      <dgm:spPr/>
    </dgm:pt>
    <dgm:pt modelId="{B0AC07EE-7667-4DF0-B1A4-8214433C3A71}" type="pres">
      <dgm:prSet presAssocID="{C5C22882-2D14-46D6-A2F3-ED1BEE76D23C}" presName="chevron3" presStyleLbl="alignNode1" presStyleIdx="9" presStyleCnt="14"/>
      <dgm:spPr/>
    </dgm:pt>
    <dgm:pt modelId="{94C571E2-408D-498C-B37D-638E61596DE9}" type="pres">
      <dgm:prSet presAssocID="{C5C22882-2D14-46D6-A2F3-ED1BEE76D23C}" presName="chevron4" presStyleLbl="alignNode1" presStyleIdx="10" presStyleCnt="14"/>
      <dgm:spPr/>
    </dgm:pt>
    <dgm:pt modelId="{C0E5B13F-8CD5-4B8E-A77B-7EF99832619D}" type="pres">
      <dgm:prSet presAssocID="{C5C22882-2D14-46D6-A2F3-ED1BEE76D23C}" presName="chevron5" presStyleLbl="alignNode1" presStyleIdx="11" presStyleCnt="14"/>
      <dgm:spPr/>
    </dgm:pt>
    <dgm:pt modelId="{00F94CC1-0FC3-4148-9448-8A6C5BA503DE}" type="pres">
      <dgm:prSet presAssocID="{C5C22882-2D14-46D6-A2F3-ED1BEE76D23C}" presName="chevron6" presStyleLbl="alignNode1" presStyleIdx="12" presStyleCnt="14"/>
      <dgm:spPr/>
    </dgm:pt>
    <dgm:pt modelId="{CDB1F332-2FAF-43B8-BC9C-C0E6BA2C267B}" type="pres">
      <dgm:prSet presAssocID="{C5C22882-2D14-46D6-A2F3-ED1BEE76D23C}" presName="chevron7" presStyleLbl="alignNode1" presStyleIdx="13" presStyleCnt="14"/>
      <dgm:spPr/>
    </dgm:pt>
    <dgm:pt modelId="{618CA2D5-664B-4FAE-8FC0-27358DAFDB08}" type="pres">
      <dgm:prSet presAssocID="{C5C22882-2D14-46D6-A2F3-ED1BEE76D23C}" presName="childtext" presStyleLbl="solidFgAcc1" presStyleIdx="1" presStyleCnt="2" custScaleY="9310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FE3A0D-2B4C-41FE-93F1-F5C3153614B1}" type="presOf" srcId="{C5C22882-2D14-46D6-A2F3-ED1BEE76D23C}" destId="{C4A7E9C8-FDC1-432E-BDEF-17A1475614AB}" srcOrd="0" destOrd="0" presId="urn:microsoft.com/office/officeart/2008/layout/VerticalAccentList"/>
    <dgm:cxn modelId="{29095D1B-B440-42EC-90AF-8945F3F9BA28}" srcId="{F0BDD5AF-C358-4D32-BD0B-F81600B50A40}" destId="{C5C22882-2D14-46D6-A2F3-ED1BEE76D23C}" srcOrd="1" destOrd="0" parTransId="{4F0449B1-9B33-4FEB-87EA-92A8F4034CDA}" sibTransId="{FCB5003B-3F1C-4EC2-84AE-8FB5BDCB9DCA}"/>
    <dgm:cxn modelId="{5608B69D-70A0-4A08-9314-1E51E7747844}" srcId="{F0BDD5AF-C358-4D32-BD0B-F81600B50A40}" destId="{CBC65653-DD99-409C-8220-66F741201577}" srcOrd="0" destOrd="0" parTransId="{D1A82AB3-E13B-4FDC-A525-ACA7DEA11624}" sibTransId="{6C6E73AB-8C2E-4FD8-863C-49A610FEB6A4}"/>
    <dgm:cxn modelId="{0726B5CB-74F5-4722-B8F1-6FE66BFB8BFE}" type="presOf" srcId="{13003B53-2823-44AD-8CC7-6C8F661FA96A}" destId="{B7EBAA1B-E193-4D7E-BEA9-D2543EF11BEA}" srcOrd="0" destOrd="0" presId="urn:microsoft.com/office/officeart/2008/layout/VerticalAccentList"/>
    <dgm:cxn modelId="{154EFA83-3627-4DF6-A6A9-57E85759C399}" type="presOf" srcId="{F0BDD5AF-C358-4D32-BD0B-F81600B50A40}" destId="{376FE860-C2BC-4FAD-85CB-089D29249573}" srcOrd="0" destOrd="0" presId="urn:microsoft.com/office/officeart/2008/layout/VerticalAccentList"/>
    <dgm:cxn modelId="{CC99B949-FD61-4F0F-A661-249ECF08159C}" srcId="{C5C22882-2D14-46D6-A2F3-ED1BEE76D23C}" destId="{BD9DDA4D-2FC4-4E09-B543-87F517365A31}" srcOrd="0" destOrd="0" parTransId="{0430B2BF-F534-41E1-8B17-465977D87147}" sibTransId="{52CCDD95-52BB-480C-B8FF-AB9C59F76EDF}"/>
    <dgm:cxn modelId="{FAC979B5-C8DA-4818-8FE8-4FA156A4A4A6}" srcId="{CBC65653-DD99-409C-8220-66F741201577}" destId="{52CC69CC-FBEA-407C-91EC-B756DF4B899E}" srcOrd="1" destOrd="0" parTransId="{BEA1EF2F-B809-4D00-94A2-B76296D51511}" sibTransId="{6240187B-CEEC-4006-BF78-C15B298D2C55}"/>
    <dgm:cxn modelId="{226CC154-90E0-47D5-9DF6-BD97DB37CF40}" type="presOf" srcId="{BD9DDA4D-2FC4-4E09-B543-87F517365A31}" destId="{618CA2D5-664B-4FAE-8FC0-27358DAFDB08}" srcOrd="0" destOrd="0" presId="urn:microsoft.com/office/officeart/2008/layout/VerticalAccentList"/>
    <dgm:cxn modelId="{A07C68E4-CD1C-446B-8A68-0A11BABFCD96}" type="presOf" srcId="{52CC69CC-FBEA-407C-91EC-B756DF4B899E}" destId="{B7EBAA1B-E193-4D7E-BEA9-D2543EF11BEA}" srcOrd="0" destOrd="1" presId="urn:microsoft.com/office/officeart/2008/layout/VerticalAccentList"/>
    <dgm:cxn modelId="{734FBACD-2EC0-43CA-9D60-CE3E615CE7F7}" srcId="{CBC65653-DD99-409C-8220-66F741201577}" destId="{13003B53-2823-44AD-8CC7-6C8F661FA96A}" srcOrd="0" destOrd="0" parTransId="{D8B56E6B-DDDB-4EFE-82F5-C4CFF02D9B62}" sibTransId="{64D8EAF0-10F3-401E-8F09-4F15E5908DAA}"/>
    <dgm:cxn modelId="{BAC7030C-46BF-49B2-B158-CBA835CC22A2}" type="presOf" srcId="{CBC65653-DD99-409C-8220-66F741201577}" destId="{72E220D2-43D1-488A-9E02-4073D73D5A25}" srcOrd="0" destOrd="0" presId="urn:microsoft.com/office/officeart/2008/layout/VerticalAccentList"/>
    <dgm:cxn modelId="{2AADE37F-F658-4042-9BFE-68B988EF029F}" type="presParOf" srcId="{376FE860-C2BC-4FAD-85CB-089D29249573}" destId="{1D639D56-FC09-4DA9-974E-34BA38EFFA76}" srcOrd="0" destOrd="0" presId="urn:microsoft.com/office/officeart/2008/layout/VerticalAccentList"/>
    <dgm:cxn modelId="{85B243B1-1ADE-4E08-B044-AD1C69D3A5F7}" type="presParOf" srcId="{1D639D56-FC09-4DA9-974E-34BA38EFFA76}" destId="{72E220D2-43D1-488A-9E02-4073D73D5A25}" srcOrd="0" destOrd="0" presId="urn:microsoft.com/office/officeart/2008/layout/VerticalAccentList"/>
    <dgm:cxn modelId="{42F295F4-7261-44EB-9843-79AA748A4495}" type="presParOf" srcId="{376FE860-C2BC-4FAD-85CB-089D29249573}" destId="{A36FF9BC-5899-4124-9506-0484B2807A33}" srcOrd="1" destOrd="0" presId="urn:microsoft.com/office/officeart/2008/layout/VerticalAccentList"/>
    <dgm:cxn modelId="{CC5136BB-A783-45E1-91F1-8D39CE824561}" type="presParOf" srcId="{A36FF9BC-5899-4124-9506-0484B2807A33}" destId="{B2BF81D3-C5EC-4C9E-8A13-52A6F34889D7}" srcOrd="0" destOrd="0" presId="urn:microsoft.com/office/officeart/2008/layout/VerticalAccentList"/>
    <dgm:cxn modelId="{59EEE9CC-9807-4BC2-8B3F-FAE18D243C2B}" type="presParOf" srcId="{A36FF9BC-5899-4124-9506-0484B2807A33}" destId="{3FDF6D20-FE97-4D5B-BBE9-A96241C2D2A2}" srcOrd="1" destOrd="0" presId="urn:microsoft.com/office/officeart/2008/layout/VerticalAccentList"/>
    <dgm:cxn modelId="{07ECB3E2-3D8F-40A8-AFC9-021034C5D8FD}" type="presParOf" srcId="{A36FF9BC-5899-4124-9506-0484B2807A33}" destId="{79D5B097-EBCD-4FAB-9739-12CA78FBA455}" srcOrd="2" destOrd="0" presId="urn:microsoft.com/office/officeart/2008/layout/VerticalAccentList"/>
    <dgm:cxn modelId="{F92DF07E-8752-4D5E-B9D1-9E169A117AE4}" type="presParOf" srcId="{A36FF9BC-5899-4124-9506-0484B2807A33}" destId="{1C415DB4-E3B5-4572-9E3B-ABE35F87DBB8}" srcOrd="3" destOrd="0" presId="urn:microsoft.com/office/officeart/2008/layout/VerticalAccentList"/>
    <dgm:cxn modelId="{70E5CF0B-E9F5-4A16-B759-064414FC3EB7}" type="presParOf" srcId="{A36FF9BC-5899-4124-9506-0484B2807A33}" destId="{C220AA4D-829B-4FF5-B08C-549383BB2FB2}" srcOrd="4" destOrd="0" presId="urn:microsoft.com/office/officeart/2008/layout/VerticalAccentList"/>
    <dgm:cxn modelId="{D4B801D4-1D4F-4B8D-B58D-4F319D10AB21}" type="presParOf" srcId="{A36FF9BC-5899-4124-9506-0484B2807A33}" destId="{B4D5BFB0-DE78-4D29-88FB-B792D4EF4D6E}" srcOrd="5" destOrd="0" presId="urn:microsoft.com/office/officeart/2008/layout/VerticalAccentList"/>
    <dgm:cxn modelId="{6AEEA40D-45DB-4B56-A090-12EBD7DD5596}" type="presParOf" srcId="{A36FF9BC-5899-4124-9506-0484B2807A33}" destId="{2DF63097-65A0-4703-A5A4-EA9DD05E84DD}" srcOrd="6" destOrd="0" presId="urn:microsoft.com/office/officeart/2008/layout/VerticalAccentList"/>
    <dgm:cxn modelId="{B62473A9-206B-4CE1-BCDB-21B9E72F8A35}" type="presParOf" srcId="{A36FF9BC-5899-4124-9506-0484B2807A33}" destId="{B7EBAA1B-E193-4D7E-BEA9-D2543EF11BEA}" srcOrd="7" destOrd="0" presId="urn:microsoft.com/office/officeart/2008/layout/VerticalAccentList"/>
    <dgm:cxn modelId="{D2F0F421-291A-4721-954E-69A74C7B1311}" type="presParOf" srcId="{376FE860-C2BC-4FAD-85CB-089D29249573}" destId="{6EDFCE21-C522-4C2A-9860-F66797EF90D5}" srcOrd="2" destOrd="0" presId="urn:microsoft.com/office/officeart/2008/layout/VerticalAccentList"/>
    <dgm:cxn modelId="{2CAFD280-56EB-4DBD-A6FD-96EB0DBB8FBD}" type="presParOf" srcId="{376FE860-C2BC-4FAD-85CB-089D29249573}" destId="{B7A18440-07BC-485C-BBDA-1AC4F7D918CB}" srcOrd="3" destOrd="0" presId="urn:microsoft.com/office/officeart/2008/layout/VerticalAccentList"/>
    <dgm:cxn modelId="{23D91152-D3B1-4F3F-9F62-FE57CA4EDBB9}" type="presParOf" srcId="{B7A18440-07BC-485C-BBDA-1AC4F7D918CB}" destId="{C4A7E9C8-FDC1-432E-BDEF-17A1475614AB}" srcOrd="0" destOrd="0" presId="urn:microsoft.com/office/officeart/2008/layout/VerticalAccentList"/>
    <dgm:cxn modelId="{539A417A-2644-44EE-A14A-10A88A728858}" type="presParOf" srcId="{376FE860-C2BC-4FAD-85CB-089D29249573}" destId="{B3A63412-3490-4306-A2D4-02F2A044CD4E}" srcOrd="4" destOrd="0" presId="urn:microsoft.com/office/officeart/2008/layout/VerticalAccentList"/>
    <dgm:cxn modelId="{DEBB277F-4A20-4F48-832D-C2093C562572}" type="presParOf" srcId="{B3A63412-3490-4306-A2D4-02F2A044CD4E}" destId="{349D251F-7E96-420E-9C22-B0F16B04EAE8}" srcOrd="0" destOrd="0" presId="urn:microsoft.com/office/officeart/2008/layout/VerticalAccentList"/>
    <dgm:cxn modelId="{A48AA9AC-080E-44E4-8340-1DA75F1AD341}" type="presParOf" srcId="{B3A63412-3490-4306-A2D4-02F2A044CD4E}" destId="{415BE14F-8531-4D3E-814F-F0DECD4C8272}" srcOrd="1" destOrd="0" presId="urn:microsoft.com/office/officeart/2008/layout/VerticalAccentList"/>
    <dgm:cxn modelId="{5C366C99-B559-4047-909B-5C275DA4641F}" type="presParOf" srcId="{B3A63412-3490-4306-A2D4-02F2A044CD4E}" destId="{B0AC07EE-7667-4DF0-B1A4-8214433C3A71}" srcOrd="2" destOrd="0" presId="urn:microsoft.com/office/officeart/2008/layout/VerticalAccentList"/>
    <dgm:cxn modelId="{09E88EDE-EAD3-4BDF-8BC5-FEE51A576059}" type="presParOf" srcId="{B3A63412-3490-4306-A2D4-02F2A044CD4E}" destId="{94C571E2-408D-498C-B37D-638E61596DE9}" srcOrd="3" destOrd="0" presId="urn:microsoft.com/office/officeart/2008/layout/VerticalAccentList"/>
    <dgm:cxn modelId="{890758CE-5591-42FB-A73C-D6FCA9D5D819}" type="presParOf" srcId="{B3A63412-3490-4306-A2D4-02F2A044CD4E}" destId="{C0E5B13F-8CD5-4B8E-A77B-7EF99832619D}" srcOrd="4" destOrd="0" presId="urn:microsoft.com/office/officeart/2008/layout/VerticalAccentList"/>
    <dgm:cxn modelId="{B2898B96-3F54-495E-95C9-375E30E72EA8}" type="presParOf" srcId="{B3A63412-3490-4306-A2D4-02F2A044CD4E}" destId="{00F94CC1-0FC3-4148-9448-8A6C5BA503DE}" srcOrd="5" destOrd="0" presId="urn:microsoft.com/office/officeart/2008/layout/VerticalAccentList"/>
    <dgm:cxn modelId="{81F47469-A049-4A30-812A-D6C6CA8A9667}" type="presParOf" srcId="{B3A63412-3490-4306-A2D4-02F2A044CD4E}" destId="{CDB1F332-2FAF-43B8-BC9C-C0E6BA2C267B}" srcOrd="6" destOrd="0" presId="urn:microsoft.com/office/officeart/2008/layout/VerticalAccentList"/>
    <dgm:cxn modelId="{A77F0ED8-3C5F-4048-B184-C8AA32B0DE7D}" type="presParOf" srcId="{B3A63412-3490-4306-A2D4-02F2A044CD4E}" destId="{618CA2D5-664B-4FAE-8FC0-27358DAFDB0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1C1B9A-A6D1-4D1B-83F8-8CB9827CBAAA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</dgm:pt>
    <dgm:pt modelId="{2839E7E8-DE4C-439D-B195-E5F0F6496F20}">
      <dgm:prSet phldrT="[Текст]" custT="1"/>
      <dgm:spPr/>
      <dgm:t>
        <a:bodyPr/>
        <a:lstStyle/>
        <a:p>
          <a:pPr algn="ctr"/>
          <a:r>
            <a:rPr lang="ru-RU" sz="2000" b="1" baseline="0" dirty="0" smtClean="0">
              <a:ln>
                <a:solidFill>
                  <a:srgbClr val="0070C0"/>
                </a:solidFill>
              </a:ln>
            </a:rPr>
            <a:t>«Т» к результатам</a:t>
          </a:r>
          <a:endParaRPr lang="ru-RU" sz="2000" b="1" baseline="0" dirty="0">
            <a:ln>
              <a:solidFill>
                <a:srgbClr val="0070C0"/>
              </a:solidFill>
            </a:ln>
          </a:endParaRPr>
        </a:p>
      </dgm:t>
    </dgm:pt>
    <dgm:pt modelId="{F4752D62-C06B-4AC6-B693-3C38B6139F4D}" type="parTrans" cxnId="{59646B07-7F73-4D67-96DE-ED7D3CB03DEC}">
      <dgm:prSet/>
      <dgm:spPr/>
      <dgm:t>
        <a:bodyPr/>
        <a:lstStyle/>
        <a:p>
          <a:endParaRPr lang="ru-RU"/>
        </a:p>
      </dgm:t>
    </dgm:pt>
    <dgm:pt modelId="{FE43DBA3-0088-4AD3-BEFD-4FA3CE3887FE}" type="sibTrans" cxnId="{59646B07-7F73-4D67-96DE-ED7D3CB03DEC}">
      <dgm:prSet/>
      <dgm:spPr/>
      <dgm:t>
        <a:bodyPr/>
        <a:lstStyle/>
        <a:p>
          <a:endParaRPr lang="ru-RU"/>
        </a:p>
      </dgm:t>
    </dgm:pt>
    <dgm:pt modelId="{62EFD7D8-2634-47C6-87B1-3F15AFE31E8B}">
      <dgm:prSet phldrT="[Текст]" custT="1"/>
      <dgm:spPr/>
      <dgm:t>
        <a:bodyPr/>
        <a:lstStyle/>
        <a:p>
          <a:pPr algn="ctr"/>
          <a:r>
            <a:rPr lang="ru-RU" sz="2000" b="1" baseline="0" dirty="0" smtClean="0">
              <a:solidFill>
                <a:srgbClr val="7030A0"/>
              </a:solidFill>
            </a:rPr>
            <a:t>«Т» к структуре основных образовательных программ</a:t>
          </a:r>
          <a:endParaRPr lang="ru-RU" sz="2000" b="1" baseline="0" dirty="0">
            <a:solidFill>
              <a:srgbClr val="7030A0"/>
            </a:solidFill>
          </a:endParaRPr>
        </a:p>
      </dgm:t>
    </dgm:pt>
    <dgm:pt modelId="{5F00717B-CE2A-4C52-ACB3-D732CE331C05}" type="parTrans" cxnId="{DFF2DFAA-FC45-436E-A7EC-6920145A4D78}">
      <dgm:prSet/>
      <dgm:spPr/>
      <dgm:t>
        <a:bodyPr/>
        <a:lstStyle/>
        <a:p>
          <a:endParaRPr lang="ru-RU"/>
        </a:p>
      </dgm:t>
    </dgm:pt>
    <dgm:pt modelId="{D056244D-FFE6-42CE-A959-FF3336B3F86C}" type="sibTrans" cxnId="{DFF2DFAA-FC45-436E-A7EC-6920145A4D78}">
      <dgm:prSet/>
      <dgm:spPr/>
      <dgm:t>
        <a:bodyPr/>
        <a:lstStyle/>
        <a:p>
          <a:endParaRPr lang="ru-RU"/>
        </a:p>
      </dgm:t>
    </dgm:pt>
    <dgm:pt modelId="{B5AB99BC-3E44-4AAB-99DF-4C18E15E3E63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«Т» </a:t>
          </a:r>
          <a:r>
            <a:rPr lang="ru-RU" sz="2000" b="1" smtClean="0">
              <a:solidFill>
                <a:schemeClr val="accent5">
                  <a:lumMod val="75000"/>
                </a:schemeClr>
              </a:solidFill>
            </a:rPr>
            <a:t>к условиям</a:t>
          </a:r>
          <a:endParaRPr lang="ru-RU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BAF63FD4-FAD0-4700-BBCA-243456C46564}" type="parTrans" cxnId="{CE3E8167-E660-4B34-8651-A9E00B16A7C2}">
      <dgm:prSet/>
      <dgm:spPr/>
      <dgm:t>
        <a:bodyPr/>
        <a:lstStyle/>
        <a:p>
          <a:endParaRPr lang="ru-RU"/>
        </a:p>
      </dgm:t>
    </dgm:pt>
    <dgm:pt modelId="{5440210B-40D7-47C7-AD38-7243D74E9366}" type="sibTrans" cxnId="{CE3E8167-E660-4B34-8651-A9E00B16A7C2}">
      <dgm:prSet/>
      <dgm:spPr/>
      <dgm:t>
        <a:bodyPr/>
        <a:lstStyle/>
        <a:p>
          <a:endParaRPr lang="ru-RU"/>
        </a:p>
      </dgm:t>
    </dgm:pt>
    <dgm:pt modelId="{5B5164CD-4498-4D41-AFB1-CFEEFF46090A}" type="pres">
      <dgm:prSet presAssocID="{971C1B9A-A6D1-4D1B-83F8-8CB9827CBAAA}" presName="arrowDiagram" presStyleCnt="0">
        <dgm:presLayoutVars>
          <dgm:chMax val="5"/>
          <dgm:dir/>
          <dgm:resizeHandles val="exact"/>
        </dgm:presLayoutVars>
      </dgm:prSet>
      <dgm:spPr/>
    </dgm:pt>
    <dgm:pt modelId="{62AA7A72-D5D6-42A2-B14E-BD8DFEBC2B70}" type="pres">
      <dgm:prSet presAssocID="{971C1B9A-A6D1-4D1B-83F8-8CB9827CBAAA}" presName="arrow" presStyleLbl="bgShp" presStyleIdx="0" presStyleCnt="1" custScaleY="69695" custLinFactNeighborX="-1626" custLinFactNeighborY="10178"/>
      <dgm:spPr>
        <a:solidFill>
          <a:schemeClr val="accent1">
            <a:lumMod val="75000"/>
          </a:schemeClr>
        </a:solidFill>
      </dgm:spPr>
    </dgm:pt>
    <dgm:pt modelId="{19C6A267-F625-43D4-A180-82DCA5A39F54}" type="pres">
      <dgm:prSet presAssocID="{971C1B9A-A6D1-4D1B-83F8-8CB9827CBAAA}" presName="arrowDiagram3" presStyleCnt="0"/>
      <dgm:spPr/>
    </dgm:pt>
    <dgm:pt modelId="{B0D2B6C1-96DC-432E-8832-AADA37EC872E}" type="pres">
      <dgm:prSet presAssocID="{2839E7E8-DE4C-439D-B195-E5F0F6496F20}" presName="bullet3a" presStyleLbl="node1" presStyleIdx="0" presStyleCnt="3" custLinFactX="-44496" custLinFactY="103714" custLinFactNeighborX="-100000" custLinFactNeighborY="200000"/>
      <dgm:spPr/>
    </dgm:pt>
    <dgm:pt modelId="{8469AA0B-829C-4C03-A1A7-A2BB85008C28}" type="pres">
      <dgm:prSet presAssocID="{2839E7E8-DE4C-439D-B195-E5F0F6496F20}" presName="textBox3a" presStyleLbl="revTx" presStyleIdx="0" presStyleCnt="3" custScaleX="133249" custScaleY="51370" custLinFactX="100000" custLinFactNeighborX="139173" custLinFactNeighborY="-82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CDBC2-4E86-4D74-879E-983583EF7AAE}" type="pres">
      <dgm:prSet presAssocID="{62EFD7D8-2634-47C6-87B1-3F15AFE31E8B}" presName="bullet3b" presStyleLbl="node1" presStyleIdx="1" presStyleCnt="3" custLinFactY="100000" custLinFactNeighborX="-31990" custLinFactNeighborY="187274"/>
      <dgm:spPr/>
    </dgm:pt>
    <dgm:pt modelId="{A7C9CB72-1D13-4B6D-8DF8-B69268ABD430}" type="pres">
      <dgm:prSet presAssocID="{62EFD7D8-2634-47C6-87B1-3F15AFE31E8B}" presName="textBox3b" presStyleLbl="revTx" presStyleIdx="1" presStyleCnt="3" custScaleX="142408" custScaleY="50178" custLinFactNeighborX="-1628" custLinFactNeighborY="7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4B8B6-2610-432A-8BB0-0CB66E5BB6ED}" type="pres">
      <dgm:prSet presAssocID="{B5AB99BC-3E44-4AAB-99DF-4C18E15E3E63}" presName="bullet3c" presStyleLbl="node1" presStyleIdx="2" presStyleCnt="3" custLinFactY="100000" custLinFactNeighborX="15044" custLinFactNeighborY="166697"/>
      <dgm:spPr/>
    </dgm:pt>
    <dgm:pt modelId="{637CC931-1849-4116-89A2-88BC15FE4624}" type="pres">
      <dgm:prSet presAssocID="{B5AB99BC-3E44-4AAB-99DF-4C18E15E3E63}" presName="textBox3c" presStyleLbl="revTx" presStyleIdx="2" presStyleCnt="3" custAng="0" custScaleX="158074" custScaleY="28779" custLinFactX="-100000" custLinFactNeighborX="-134496" custLinFactNeighborY="36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8DE72-E437-48B6-A0FC-2ABB72F1EBFC}" type="presOf" srcId="{B5AB99BC-3E44-4AAB-99DF-4C18E15E3E63}" destId="{637CC931-1849-4116-89A2-88BC15FE4624}" srcOrd="0" destOrd="0" presId="urn:microsoft.com/office/officeart/2005/8/layout/arrow2"/>
    <dgm:cxn modelId="{C1937DDE-0162-468F-BB46-7F8AF7CBE778}" type="presOf" srcId="{971C1B9A-A6D1-4D1B-83F8-8CB9827CBAAA}" destId="{5B5164CD-4498-4D41-AFB1-CFEEFF46090A}" srcOrd="0" destOrd="0" presId="urn:microsoft.com/office/officeart/2005/8/layout/arrow2"/>
    <dgm:cxn modelId="{E9A6B299-0ACA-4ED7-998B-5E7F3C80AEA2}" type="presOf" srcId="{2839E7E8-DE4C-439D-B195-E5F0F6496F20}" destId="{8469AA0B-829C-4C03-A1A7-A2BB85008C28}" srcOrd="0" destOrd="0" presId="urn:microsoft.com/office/officeart/2005/8/layout/arrow2"/>
    <dgm:cxn modelId="{CE3E8167-E660-4B34-8651-A9E00B16A7C2}" srcId="{971C1B9A-A6D1-4D1B-83F8-8CB9827CBAAA}" destId="{B5AB99BC-3E44-4AAB-99DF-4C18E15E3E63}" srcOrd="2" destOrd="0" parTransId="{BAF63FD4-FAD0-4700-BBCA-243456C46564}" sibTransId="{5440210B-40D7-47C7-AD38-7243D74E9366}"/>
    <dgm:cxn modelId="{4F897CBF-2D8A-438B-9259-BA1C92F9A26E}" type="presOf" srcId="{62EFD7D8-2634-47C6-87B1-3F15AFE31E8B}" destId="{A7C9CB72-1D13-4B6D-8DF8-B69268ABD430}" srcOrd="0" destOrd="0" presId="urn:microsoft.com/office/officeart/2005/8/layout/arrow2"/>
    <dgm:cxn modelId="{59646B07-7F73-4D67-96DE-ED7D3CB03DEC}" srcId="{971C1B9A-A6D1-4D1B-83F8-8CB9827CBAAA}" destId="{2839E7E8-DE4C-439D-B195-E5F0F6496F20}" srcOrd="0" destOrd="0" parTransId="{F4752D62-C06B-4AC6-B693-3C38B6139F4D}" sibTransId="{FE43DBA3-0088-4AD3-BEFD-4FA3CE3887FE}"/>
    <dgm:cxn modelId="{DFF2DFAA-FC45-436E-A7EC-6920145A4D78}" srcId="{971C1B9A-A6D1-4D1B-83F8-8CB9827CBAAA}" destId="{62EFD7D8-2634-47C6-87B1-3F15AFE31E8B}" srcOrd="1" destOrd="0" parTransId="{5F00717B-CE2A-4C52-ACB3-D732CE331C05}" sibTransId="{D056244D-FFE6-42CE-A959-FF3336B3F86C}"/>
    <dgm:cxn modelId="{F02F969D-EC86-4FC0-B131-5F3E868D3996}" type="presParOf" srcId="{5B5164CD-4498-4D41-AFB1-CFEEFF46090A}" destId="{62AA7A72-D5D6-42A2-B14E-BD8DFEBC2B70}" srcOrd="0" destOrd="0" presId="urn:microsoft.com/office/officeart/2005/8/layout/arrow2"/>
    <dgm:cxn modelId="{524A352B-3E36-44B3-8D69-6BB34126F104}" type="presParOf" srcId="{5B5164CD-4498-4D41-AFB1-CFEEFF46090A}" destId="{19C6A267-F625-43D4-A180-82DCA5A39F54}" srcOrd="1" destOrd="0" presId="urn:microsoft.com/office/officeart/2005/8/layout/arrow2"/>
    <dgm:cxn modelId="{3E832F8F-A29B-4F6E-A12A-52A6C5516AE7}" type="presParOf" srcId="{19C6A267-F625-43D4-A180-82DCA5A39F54}" destId="{B0D2B6C1-96DC-432E-8832-AADA37EC872E}" srcOrd="0" destOrd="0" presId="urn:microsoft.com/office/officeart/2005/8/layout/arrow2"/>
    <dgm:cxn modelId="{DFC04010-0836-4003-8581-102860FF53AC}" type="presParOf" srcId="{19C6A267-F625-43D4-A180-82DCA5A39F54}" destId="{8469AA0B-829C-4C03-A1A7-A2BB85008C28}" srcOrd="1" destOrd="0" presId="urn:microsoft.com/office/officeart/2005/8/layout/arrow2"/>
    <dgm:cxn modelId="{69BED414-7649-4CA6-AF55-EBE46AC2F434}" type="presParOf" srcId="{19C6A267-F625-43D4-A180-82DCA5A39F54}" destId="{3E6CDBC2-4E86-4D74-879E-983583EF7AAE}" srcOrd="2" destOrd="0" presId="urn:microsoft.com/office/officeart/2005/8/layout/arrow2"/>
    <dgm:cxn modelId="{CAC49EDA-D99D-474D-AA16-B3587F72C5F0}" type="presParOf" srcId="{19C6A267-F625-43D4-A180-82DCA5A39F54}" destId="{A7C9CB72-1D13-4B6D-8DF8-B69268ABD430}" srcOrd="3" destOrd="0" presId="urn:microsoft.com/office/officeart/2005/8/layout/arrow2"/>
    <dgm:cxn modelId="{8FCA4F81-8D84-4576-AA76-3F28A4066A5A}" type="presParOf" srcId="{19C6A267-F625-43D4-A180-82DCA5A39F54}" destId="{6254B8B6-2610-432A-8BB0-0CB66E5BB6ED}" srcOrd="4" destOrd="0" presId="urn:microsoft.com/office/officeart/2005/8/layout/arrow2"/>
    <dgm:cxn modelId="{B2DAF6AE-B83E-4604-ACFF-94D19B31D6C8}" type="presParOf" srcId="{19C6A267-F625-43D4-A180-82DCA5A39F54}" destId="{637CC931-1849-4116-89A2-88BC15FE462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C2B7DA-AA22-441B-9AFB-45EB219B2985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3C7E55-D30F-4283-B810-798AF383CC9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Арифметический материал составляет главное содержание курса, а элементы алгебры и геометрии изучается в тесной взаимосвязи с арифметикой</a:t>
          </a:r>
          <a:endParaRPr lang="ru-RU" sz="1600" b="1" dirty="0">
            <a:solidFill>
              <a:schemeClr val="tx1"/>
            </a:solidFill>
          </a:endParaRPr>
        </a:p>
      </dgm:t>
    </dgm:pt>
    <dgm:pt modelId="{B7AB9477-D3F1-45B0-ABD4-7C6ED6C32CA8}" type="parTrans" cxnId="{97583185-9F94-4821-B7DC-3E7330B766F8}">
      <dgm:prSet/>
      <dgm:spPr/>
      <dgm:t>
        <a:bodyPr/>
        <a:lstStyle/>
        <a:p>
          <a:endParaRPr lang="ru-RU"/>
        </a:p>
      </dgm:t>
    </dgm:pt>
    <dgm:pt modelId="{1B96A58C-C5A9-4291-B1D9-3D69FE167CAD}" type="sibTrans" cxnId="{97583185-9F94-4821-B7DC-3E7330B766F8}">
      <dgm:prSet/>
      <dgm:spPr/>
      <dgm:t>
        <a:bodyPr/>
        <a:lstStyle/>
        <a:p>
          <a:endParaRPr lang="ru-RU"/>
        </a:p>
      </dgm:t>
    </dgm:pt>
    <dgm:pt modelId="{C3F87421-0165-4ADE-9181-5C964C2575F4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Начальный курс математики построен </a:t>
          </a:r>
          <a:r>
            <a:rPr lang="ru-RU" sz="1800" dirty="0" err="1" smtClean="0">
              <a:solidFill>
                <a:schemeClr val="tx1"/>
              </a:solidFill>
            </a:rPr>
            <a:t>концентрически</a:t>
          </a:r>
          <a:endParaRPr lang="ru-RU" sz="1800" dirty="0">
            <a:solidFill>
              <a:schemeClr val="tx1"/>
            </a:solidFill>
          </a:endParaRPr>
        </a:p>
      </dgm:t>
    </dgm:pt>
    <dgm:pt modelId="{3DC794E4-BF81-4AAD-AF2A-FDE487E719C4}" type="parTrans" cxnId="{DFD185F9-2728-4210-A2BA-595FA12098C0}">
      <dgm:prSet/>
      <dgm:spPr/>
      <dgm:t>
        <a:bodyPr/>
        <a:lstStyle/>
        <a:p>
          <a:endParaRPr lang="ru-RU"/>
        </a:p>
      </dgm:t>
    </dgm:pt>
    <dgm:pt modelId="{DD242062-3D94-45EE-AC4C-01187B5101A3}" type="sibTrans" cxnId="{DFD185F9-2728-4210-A2BA-595FA12098C0}">
      <dgm:prSet/>
      <dgm:spPr/>
      <dgm:t>
        <a:bodyPr/>
        <a:lstStyle/>
        <a:p>
          <a:endParaRPr lang="ru-RU"/>
        </a:p>
      </dgm:t>
    </dgm:pt>
    <dgm:pt modelId="{EE519FC0-F20E-406D-9097-EFFFA5DBC606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Вопросы теории рассматриваются в тесной взаимосвязи с практикой</a:t>
          </a:r>
          <a:endParaRPr lang="ru-RU" sz="1800" dirty="0">
            <a:solidFill>
              <a:schemeClr val="tx1"/>
            </a:solidFill>
          </a:endParaRPr>
        </a:p>
      </dgm:t>
    </dgm:pt>
    <dgm:pt modelId="{E4553B33-E004-4DD5-8AC3-2D370C0CC4DA}" type="parTrans" cxnId="{669FB6FF-4495-4397-BCC5-61A7FB0ACE35}">
      <dgm:prSet/>
      <dgm:spPr/>
      <dgm:t>
        <a:bodyPr/>
        <a:lstStyle/>
        <a:p>
          <a:endParaRPr lang="ru-RU"/>
        </a:p>
      </dgm:t>
    </dgm:pt>
    <dgm:pt modelId="{8D75EF0E-FF2C-4C01-A86C-3D16CBDF0023}" type="sibTrans" cxnId="{669FB6FF-4495-4397-BCC5-61A7FB0ACE35}">
      <dgm:prSet/>
      <dgm:spPr/>
      <dgm:t>
        <a:bodyPr/>
        <a:lstStyle/>
        <a:p>
          <a:endParaRPr lang="ru-RU"/>
        </a:p>
      </dgm:t>
    </dgm:pt>
    <dgm:pt modelId="{5E7F72F2-AAFA-43E4-8257-EB3A7416A690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Математические понятия, явления изучаются в тесной взаимосвязи</a:t>
          </a:r>
          <a:endParaRPr lang="ru-RU" sz="1800" dirty="0">
            <a:solidFill>
              <a:schemeClr val="tx1"/>
            </a:solidFill>
          </a:endParaRPr>
        </a:p>
      </dgm:t>
    </dgm:pt>
    <dgm:pt modelId="{56E53A75-CBC7-4BB7-879B-44C124707410}" type="parTrans" cxnId="{98FBBE7C-89C8-4487-909C-7D0B2890972C}">
      <dgm:prSet/>
      <dgm:spPr/>
      <dgm:t>
        <a:bodyPr/>
        <a:lstStyle/>
        <a:p>
          <a:endParaRPr lang="ru-RU"/>
        </a:p>
      </dgm:t>
    </dgm:pt>
    <dgm:pt modelId="{9A7A7915-5769-4E1B-AF07-B97CE813C058}" type="sibTrans" cxnId="{98FBBE7C-89C8-4487-909C-7D0B2890972C}">
      <dgm:prSet/>
      <dgm:spPr/>
      <dgm:t>
        <a:bodyPr/>
        <a:lstStyle/>
        <a:p>
          <a:endParaRPr lang="ru-RU"/>
        </a:p>
      </dgm:t>
    </dgm:pt>
    <dgm:pt modelId="{CFA97EDB-97B2-45C8-9D1F-5E35F8B52458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Каждое изучаемое понятие получает своё развитие</a:t>
          </a:r>
          <a:endParaRPr lang="ru-RU" sz="1800" dirty="0">
            <a:solidFill>
              <a:schemeClr val="tx1"/>
            </a:solidFill>
          </a:endParaRPr>
        </a:p>
      </dgm:t>
    </dgm:pt>
    <dgm:pt modelId="{F7BE9CB2-9692-45B3-8491-C61F1FED36C7}" type="parTrans" cxnId="{1D8C2BF8-4643-4931-B108-161F03D9CC93}">
      <dgm:prSet/>
      <dgm:spPr/>
      <dgm:t>
        <a:bodyPr/>
        <a:lstStyle/>
        <a:p>
          <a:endParaRPr lang="ru-RU"/>
        </a:p>
      </dgm:t>
    </dgm:pt>
    <dgm:pt modelId="{3BD6F6A2-F8F0-4142-BF50-DA9E1B0AD7F2}" type="sibTrans" cxnId="{1D8C2BF8-4643-4931-B108-161F03D9CC93}">
      <dgm:prSet/>
      <dgm:spPr/>
      <dgm:t>
        <a:bodyPr/>
        <a:lstStyle/>
        <a:p>
          <a:endParaRPr lang="ru-RU"/>
        </a:p>
      </dgm:t>
    </dgm:pt>
    <dgm:pt modelId="{F9CF940E-1AA0-4FE3-B98C-7C5C9DCC83D1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Сходные или связанные между собой вопросы рассматриваются в сравнении </a:t>
          </a:r>
          <a:endParaRPr lang="ru-RU" sz="1800" dirty="0">
            <a:solidFill>
              <a:schemeClr val="tx1"/>
            </a:solidFill>
          </a:endParaRPr>
        </a:p>
      </dgm:t>
    </dgm:pt>
    <dgm:pt modelId="{1DC05340-8951-424C-88D7-FF8F0CF9EF3F}" type="parTrans" cxnId="{2954D34B-262E-4738-AD4F-724C0D35E750}">
      <dgm:prSet/>
      <dgm:spPr/>
      <dgm:t>
        <a:bodyPr/>
        <a:lstStyle/>
        <a:p>
          <a:endParaRPr lang="ru-RU"/>
        </a:p>
      </dgm:t>
    </dgm:pt>
    <dgm:pt modelId="{5955DD7F-4F29-4B32-A06F-DEA3918935A8}" type="sibTrans" cxnId="{2954D34B-262E-4738-AD4F-724C0D35E750}">
      <dgm:prSet/>
      <dgm:spPr/>
      <dgm:t>
        <a:bodyPr/>
        <a:lstStyle/>
        <a:p>
          <a:endParaRPr lang="ru-RU"/>
        </a:p>
      </dgm:t>
    </dgm:pt>
    <dgm:pt modelId="{7E5E903E-77A2-4DDD-AA5C-FF0A28E09AF3}" type="pres">
      <dgm:prSet presAssocID="{D3C2B7DA-AA22-441B-9AFB-45EB219B29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65E4E3-0578-43E1-A88D-B0C556338042}" type="pres">
      <dgm:prSet presAssocID="{D63C7E55-D30F-4283-B810-798AF383CC9A}" presName="parentLin" presStyleCnt="0"/>
      <dgm:spPr/>
    </dgm:pt>
    <dgm:pt modelId="{10CED6B2-8182-45D1-BE02-B3B2E9BF1645}" type="pres">
      <dgm:prSet presAssocID="{D63C7E55-D30F-4283-B810-798AF383CC9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6C9A52D-3E2E-4F4A-922F-173B21A28786}" type="pres">
      <dgm:prSet presAssocID="{D63C7E55-D30F-4283-B810-798AF383CC9A}" presName="parentText" presStyleLbl="node1" presStyleIdx="0" presStyleCnt="6" custScaleX="129311" custScaleY="137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D9820-6A16-46D6-83C4-39C607D5CF26}" type="pres">
      <dgm:prSet presAssocID="{D63C7E55-D30F-4283-B810-798AF383CC9A}" presName="negativeSpace" presStyleCnt="0"/>
      <dgm:spPr/>
    </dgm:pt>
    <dgm:pt modelId="{CE3E11B5-FADC-44F4-A5FD-E4742678EA04}" type="pres">
      <dgm:prSet presAssocID="{D63C7E55-D30F-4283-B810-798AF383CC9A}" presName="childText" presStyleLbl="conFgAcc1" presStyleIdx="0" presStyleCnt="6">
        <dgm:presLayoutVars>
          <dgm:bulletEnabled val="1"/>
        </dgm:presLayoutVars>
      </dgm:prSet>
      <dgm:spPr/>
    </dgm:pt>
    <dgm:pt modelId="{49EC5991-A05D-4FED-A2B8-E4BCC70746E0}" type="pres">
      <dgm:prSet presAssocID="{1B96A58C-C5A9-4291-B1D9-3D69FE167CAD}" presName="spaceBetweenRectangles" presStyleCnt="0"/>
      <dgm:spPr/>
    </dgm:pt>
    <dgm:pt modelId="{11937C9B-C36C-4420-928E-3FC73957FCD1}" type="pres">
      <dgm:prSet presAssocID="{C3F87421-0165-4ADE-9181-5C964C2575F4}" presName="parentLin" presStyleCnt="0"/>
      <dgm:spPr/>
    </dgm:pt>
    <dgm:pt modelId="{70268AED-B6A4-4EDD-BC0F-DC22C26D9B7A}" type="pres">
      <dgm:prSet presAssocID="{C3F87421-0165-4ADE-9181-5C964C2575F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0757FE3-13E8-4699-B7BF-7CE2C5945EF9}" type="pres">
      <dgm:prSet presAssocID="{C3F87421-0165-4ADE-9181-5C964C2575F4}" presName="parentText" presStyleLbl="node1" presStyleIdx="1" presStyleCnt="6" custScaleX="1293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7B020-DE48-48CC-8BDC-0A9120BF9849}" type="pres">
      <dgm:prSet presAssocID="{C3F87421-0165-4ADE-9181-5C964C2575F4}" presName="negativeSpace" presStyleCnt="0"/>
      <dgm:spPr/>
    </dgm:pt>
    <dgm:pt modelId="{8AE5C50F-6AD5-40C0-A33E-5354D3F641FE}" type="pres">
      <dgm:prSet presAssocID="{C3F87421-0165-4ADE-9181-5C964C2575F4}" presName="childText" presStyleLbl="conFgAcc1" presStyleIdx="1" presStyleCnt="6">
        <dgm:presLayoutVars>
          <dgm:bulletEnabled val="1"/>
        </dgm:presLayoutVars>
      </dgm:prSet>
      <dgm:spPr/>
    </dgm:pt>
    <dgm:pt modelId="{FB56FF61-75A4-4B53-B900-D3C13EAEE9E9}" type="pres">
      <dgm:prSet presAssocID="{DD242062-3D94-45EE-AC4C-01187B5101A3}" presName="spaceBetweenRectangles" presStyleCnt="0"/>
      <dgm:spPr/>
    </dgm:pt>
    <dgm:pt modelId="{85DA4C88-8278-4DE5-8E40-9BAEA9C00958}" type="pres">
      <dgm:prSet presAssocID="{EE519FC0-F20E-406D-9097-EFFFA5DBC606}" presName="parentLin" presStyleCnt="0"/>
      <dgm:spPr/>
    </dgm:pt>
    <dgm:pt modelId="{2D5998D3-C698-4509-8A31-8FD0D44CDAD0}" type="pres">
      <dgm:prSet presAssocID="{EE519FC0-F20E-406D-9097-EFFFA5DBC60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67B9090-A92E-49C4-A75D-6A0B01555758}" type="pres">
      <dgm:prSet presAssocID="{EE519FC0-F20E-406D-9097-EFFFA5DBC606}" presName="parentText" presStyleLbl="node1" presStyleIdx="2" presStyleCnt="6" custScaleX="1291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2CA9D-8D3E-44D3-8C2F-1BF9DF105849}" type="pres">
      <dgm:prSet presAssocID="{EE519FC0-F20E-406D-9097-EFFFA5DBC606}" presName="negativeSpace" presStyleCnt="0"/>
      <dgm:spPr/>
    </dgm:pt>
    <dgm:pt modelId="{63A5E9AF-4EC7-4B08-832C-BD727DD22F3A}" type="pres">
      <dgm:prSet presAssocID="{EE519FC0-F20E-406D-9097-EFFFA5DBC606}" presName="childText" presStyleLbl="conFgAcc1" presStyleIdx="2" presStyleCnt="6">
        <dgm:presLayoutVars>
          <dgm:bulletEnabled val="1"/>
        </dgm:presLayoutVars>
      </dgm:prSet>
      <dgm:spPr/>
    </dgm:pt>
    <dgm:pt modelId="{78E81628-36C2-4DBA-9E26-6F0CB34CF775}" type="pres">
      <dgm:prSet presAssocID="{8D75EF0E-FF2C-4C01-A86C-3D16CBDF0023}" presName="spaceBetweenRectangles" presStyleCnt="0"/>
      <dgm:spPr/>
    </dgm:pt>
    <dgm:pt modelId="{50EFC14B-2BF3-4C74-A967-DF9B518E36B2}" type="pres">
      <dgm:prSet presAssocID="{5E7F72F2-AAFA-43E4-8257-EB3A7416A690}" presName="parentLin" presStyleCnt="0"/>
      <dgm:spPr/>
    </dgm:pt>
    <dgm:pt modelId="{9C08F287-95F6-4BEA-9CE6-289F7B879A77}" type="pres">
      <dgm:prSet presAssocID="{5E7F72F2-AAFA-43E4-8257-EB3A7416A69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D49D3D9-7A20-438C-B19F-E9E87AD1BD57}" type="pres">
      <dgm:prSet presAssocID="{5E7F72F2-AAFA-43E4-8257-EB3A7416A690}" presName="parentText" presStyleLbl="node1" presStyleIdx="3" presStyleCnt="6" custScaleX="1291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9A56A-E545-4B90-9181-1266D518DF87}" type="pres">
      <dgm:prSet presAssocID="{5E7F72F2-AAFA-43E4-8257-EB3A7416A690}" presName="negativeSpace" presStyleCnt="0"/>
      <dgm:spPr/>
    </dgm:pt>
    <dgm:pt modelId="{D76BEFF4-FF55-436D-927B-2C0242DCAB24}" type="pres">
      <dgm:prSet presAssocID="{5E7F72F2-AAFA-43E4-8257-EB3A7416A690}" presName="childText" presStyleLbl="conFgAcc1" presStyleIdx="3" presStyleCnt="6">
        <dgm:presLayoutVars>
          <dgm:bulletEnabled val="1"/>
        </dgm:presLayoutVars>
      </dgm:prSet>
      <dgm:spPr/>
    </dgm:pt>
    <dgm:pt modelId="{489E0120-9717-4DCC-9DBB-A0163874384F}" type="pres">
      <dgm:prSet presAssocID="{9A7A7915-5769-4E1B-AF07-B97CE813C058}" presName="spaceBetweenRectangles" presStyleCnt="0"/>
      <dgm:spPr/>
    </dgm:pt>
    <dgm:pt modelId="{7D7DB342-5350-4502-81BD-EB569C9205A1}" type="pres">
      <dgm:prSet presAssocID="{CFA97EDB-97B2-45C8-9D1F-5E35F8B52458}" presName="parentLin" presStyleCnt="0"/>
      <dgm:spPr/>
    </dgm:pt>
    <dgm:pt modelId="{7B483E8F-5C1B-451F-A756-9734CE0D171C}" type="pres">
      <dgm:prSet presAssocID="{CFA97EDB-97B2-45C8-9D1F-5E35F8B5245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BA1DD17-FF35-4AF7-AC89-C4BFCA0A5D43}" type="pres">
      <dgm:prSet presAssocID="{CFA97EDB-97B2-45C8-9D1F-5E35F8B52458}" presName="parentText" presStyleLbl="node1" presStyleIdx="4" presStyleCnt="6" custScaleX="1291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ACF70-420D-49AF-ACEB-C16E5E3DD7C2}" type="pres">
      <dgm:prSet presAssocID="{CFA97EDB-97B2-45C8-9D1F-5E35F8B52458}" presName="negativeSpace" presStyleCnt="0"/>
      <dgm:spPr/>
    </dgm:pt>
    <dgm:pt modelId="{9D5E1D38-0000-4FB5-9AB5-EAE2DFBAB930}" type="pres">
      <dgm:prSet presAssocID="{CFA97EDB-97B2-45C8-9D1F-5E35F8B52458}" presName="childText" presStyleLbl="conFgAcc1" presStyleIdx="4" presStyleCnt="6">
        <dgm:presLayoutVars>
          <dgm:bulletEnabled val="1"/>
        </dgm:presLayoutVars>
      </dgm:prSet>
      <dgm:spPr/>
    </dgm:pt>
    <dgm:pt modelId="{3D059321-A027-4472-B5A2-5D3BDCE195E7}" type="pres">
      <dgm:prSet presAssocID="{3BD6F6A2-F8F0-4142-BF50-DA9E1B0AD7F2}" presName="spaceBetweenRectangles" presStyleCnt="0"/>
      <dgm:spPr/>
    </dgm:pt>
    <dgm:pt modelId="{3C0FCE38-A803-44C5-8093-DD2439027511}" type="pres">
      <dgm:prSet presAssocID="{F9CF940E-1AA0-4FE3-B98C-7C5C9DCC83D1}" presName="parentLin" presStyleCnt="0"/>
      <dgm:spPr/>
    </dgm:pt>
    <dgm:pt modelId="{9A3C92CB-1534-4139-A05F-86A87949E110}" type="pres">
      <dgm:prSet presAssocID="{F9CF940E-1AA0-4FE3-B98C-7C5C9DCC83D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1D9C5DB-C994-485B-9D65-06A66F3845C1}" type="pres">
      <dgm:prSet presAssocID="{F9CF940E-1AA0-4FE3-B98C-7C5C9DCC83D1}" presName="parentText" presStyleLbl="node1" presStyleIdx="5" presStyleCnt="6" custScaleX="1291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023A4-1058-46E3-9339-759B2D8842C4}" type="pres">
      <dgm:prSet presAssocID="{F9CF940E-1AA0-4FE3-B98C-7C5C9DCC83D1}" presName="negativeSpace" presStyleCnt="0"/>
      <dgm:spPr/>
    </dgm:pt>
    <dgm:pt modelId="{39DCB51D-80FC-45C5-82CE-110CA7AC7ED7}" type="pres">
      <dgm:prSet presAssocID="{F9CF940E-1AA0-4FE3-B98C-7C5C9DCC83D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ADAC10E-4793-4EB9-9104-62ED24A5B545}" type="presOf" srcId="{C3F87421-0165-4ADE-9181-5C964C2575F4}" destId="{70268AED-B6A4-4EDD-BC0F-DC22C26D9B7A}" srcOrd="0" destOrd="0" presId="urn:microsoft.com/office/officeart/2005/8/layout/list1"/>
    <dgm:cxn modelId="{600A794B-5FF2-41B4-A9E8-0D688E9DF6BA}" type="presOf" srcId="{CFA97EDB-97B2-45C8-9D1F-5E35F8B52458}" destId="{2BA1DD17-FF35-4AF7-AC89-C4BFCA0A5D43}" srcOrd="1" destOrd="0" presId="urn:microsoft.com/office/officeart/2005/8/layout/list1"/>
    <dgm:cxn modelId="{97583185-9F94-4821-B7DC-3E7330B766F8}" srcId="{D3C2B7DA-AA22-441B-9AFB-45EB219B2985}" destId="{D63C7E55-D30F-4283-B810-798AF383CC9A}" srcOrd="0" destOrd="0" parTransId="{B7AB9477-D3F1-45B0-ABD4-7C6ED6C32CA8}" sibTransId="{1B96A58C-C5A9-4291-B1D9-3D69FE167CAD}"/>
    <dgm:cxn modelId="{1D8C2BF8-4643-4931-B108-161F03D9CC93}" srcId="{D3C2B7DA-AA22-441B-9AFB-45EB219B2985}" destId="{CFA97EDB-97B2-45C8-9D1F-5E35F8B52458}" srcOrd="4" destOrd="0" parTransId="{F7BE9CB2-9692-45B3-8491-C61F1FED36C7}" sibTransId="{3BD6F6A2-F8F0-4142-BF50-DA9E1B0AD7F2}"/>
    <dgm:cxn modelId="{E9485873-0D06-40EB-BEE3-85299B9B6369}" type="presOf" srcId="{EE519FC0-F20E-406D-9097-EFFFA5DBC606}" destId="{E67B9090-A92E-49C4-A75D-6A0B01555758}" srcOrd="1" destOrd="0" presId="urn:microsoft.com/office/officeart/2005/8/layout/list1"/>
    <dgm:cxn modelId="{19725CC2-D7DE-4847-874C-2402246A9F13}" type="presOf" srcId="{F9CF940E-1AA0-4FE3-B98C-7C5C9DCC83D1}" destId="{9A3C92CB-1534-4139-A05F-86A87949E110}" srcOrd="0" destOrd="0" presId="urn:microsoft.com/office/officeart/2005/8/layout/list1"/>
    <dgm:cxn modelId="{923D4B23-CBAD-457F-82C8-7F3259819CB7}" type="presOf" srcId="{D63C7E55-D30F-4283-B810-798AF383CC9A}" destId="{10CED6B2-8182-45D1-BE02-B3B2E9BF1645}" srcOrd="0" destOrd="0" presId="urn:microsoft.com/office/officeart/2005/8/layout/list1"/>
    <dgm:cxn modelId="{8F0763C9-77FC-43D8-94B3-484D6A1B1A4C}" type="presOf" srcId="{C3F87421-0165-4ADE-9181-5C964C2575F4}" destId="{10757FE3-13E8-4699-B7BF-7CE2C5945EF9}" srcOrd="1" destOrd="0" presId="urn:microsoft.com/office/officeart/2005/8/layout/list1"/>
    <dgm:cxn modelId="{BE4BB05A-B909-40B2-A493-29EF1B4ED9E6}" type="presOf" srcId="{F9CF940E-1AA0-4FE3-B98C-7C5C9DCC83D1}" destId="{21D9C5DB-C994-485B-9D65-06A66F3845C1}" srcOrd="1" destOrd="0" presId="urn:microsoft.com/office/officeart/2005/8/layout/list1"/>
    <dgm:cxn modelId="{98FBBE7C-89C8-4487-909C-7D0B2890972C}" srcId="{D3C2B7DA-AA22-441B-9AFB-45EB219B2985}" destId="{5E7F72F2-AAFA-43E4-8257-EB3A7416A690}" srcOrd="3" destOrd="0" parTransId="{56E53A75-CBC7-4BB7-879B-44C124707410}" sibTransId="{9A7A7915-5769-4E1B-AF07-B97CE813C058}"/>
    <dgm:cxn modelId="{7AD15512-B120-443F-B967-E69F8E3AA761}" type="presOf" srcId="{EE519FC0-F20E-406D-9097-EFFFA5DBC606}" destId="{2D5998D3-C698-4509-8A31-8FD0D44CDAD0}" srcOrd="0" destOrd="0" presId="urn:microsoft.com/office/officeart/2005/8/layout/list1"/>
    <dgm:cxn modelId="{669FB6FF-4495-4397-BCC5-61A7FB0ACE35}" srcId="{D3C2B7DA-AA22-441B-9AFB-45EB219B2985}" destId="{EE519FC0-F20E-406D-9097-EFFFA5DBC606}" srcOrd="2" destOrd="0" parTransId="{E4553B33-E004-4DD5-8AC3-2D370C0CC4DA}" sibTransId="{8D75EF0E-FF2C-4C01-A86C-3D16CBDF0023}"/>
    <dgm:cxn modelId="{867ACD8D-E044-46A5-87F6-546CE8D8CAE1}" type="presOf" srcId="{5E7F72F2-AAFA-43E4-8257-EB3A7416A690}" destId="{9C08F287-95F6-4BEA-9CE6-289F7B879A77}" srcOrd="0" destOrd="0" presId="urn:microsoft.com/office/officeart/2005/8/layout/list1"/>
    <dgm:cxn modelId="{499CA9C4-EDFA-4EE7-B7FB-D0E568A7D9D5}" type="presOf" srcId="{CFA97EDB-97B2-45C8-9D1F-5E35F8B52458}" destId="{7B483E8F-5C1B-451F-A756-9734CE0D171C}" srcOrd="0" destOrd="0" presId="urn:microsoft.com/office/officeart/2005/8/layout/list1"/>
    <dgm:cxn modelId="{DFD185F9-2728-4210-A2BA-595FA12098C0}" srcId="{D3C2B7DA-AA22-441B-9AFB-45EB219B2985}" destId="{C3F87421-0165-4ADE-9181-5C964C2575F4}" srcOrd="1" destOrd="0" parTransId="{3DC794E4-BF81-4AAD-AF2A-FDE487E719C4}" sibTransId="{DD242062-3D94-45EE-AC4C-01187B5101A3}"/>
    <dgm:cxn modelId="{2954D34B-262E-4738-AD4F-724C0D35E750}" srcId="{D3C2B7DA-AA22-441B-9AFB-45EB219B2985}" destId="{F9CF940E-1AA0-4FE3-B98C-7C5C9DCC83D1}" srcOrd="5" destOrd="0" parTransId="{1DC05340-8951-424C-88D7-FF8F0CF9EF3F}" sibTransId="{5955DD7F-4F29-4B32-A06F-DEA3918935A8}"/>
    <dgm:cxn modelId="{D1EDB222-512D-48D8-81EF-8FD4211AB55B}" type="presOf" srcId="{D63C7E55-D30F-4283-B810-798AF383CC9A}" destId="{F6C9A52D-3E2E-4F4A-922F-173B21A28786}" srcOrd="1" destOrd="0" presId="urn:microsoft.com/office/officeart/2005/8/layout/list1"/>
    <dgm:cxn modelId="{868A83F9-D648-4297-8107-965ED632E498}" type="presOf" srcId="{5E7F72F2-AAFA-43E4-8257-EB3A7416A690}" destId="{3D49D3D9-7A20-438C-B19F-E9E87AD1BD57}" srcOrd="1" destOrd="0" presId="urn:microsoft.com/office/officeart/2005/8/layout/list1"/>
    <dgm:cxn modelId="{747F4D34-18F7-444C-9BCE-CA7F12A6B388}" type="presOf" srcId="{D3C2B7DA-AA22-441B-9AFB-45EB219B2985}" destId="{7E5E903E-77A2-4DDD-AA5C-FF0A28E09AF3}" srcOrd="0" destOrd="0" presId="urn:microsoft.com/office/officeart/2005/8/layout/list1"/>
    <dgm:cxn modelId="{EC13612E-FE00-43D9-A853-6AE58224154D}" type="presParOf" srcId="{7E5E903E-77A2-4DDD-AA5C-FF0A28E09AF3}" destId="{2C65E4E3-0578-43E1-A88D-B0C556338042}" srcOrd="0" destOrd="0" presId="urn:microsoft.com/office/officeart/2005/8/layout/list1"/>
    <dgm:cxn modelId="{2439883E-852F-49A2-8D3B-D6A8A51A1223}" type="presParOf" srcId="{2C65E4E3-0578-43E1-A88D-B0C556338042}" destId="{10CED6B2-8182-45D1-BE02-B3B2E9BF1645}" srcOrd="0" destOrd="0" presId="urn:microsoft.com/office/officeart/2005/8/layout/list1"/>
    <dgm:cxn modelId="{A710892B-0DDF-45FB-8248-3C3B1B089663}" type="presParOf" srcId="{2C65E4E3-0578-43E1-A88D-B0C556338042}" destId="{F6C9A52D-3E2E-4F4A-922F-173B21A28786}" srcOrd="1" destOrd="0" presId="urn:microsoft.com/office/officeart/2005/8/layout/list1"/>
    <dgm:cxn modelId="{6736ED24-9C04-4BF3-9A50-E12733671A66}" type="presParOf" srcId="{7E5E903E-77A2-4DDD-AA5C-FF0A28E09AF3}" destId="{3F8D9820-6A16-46D6-83C4-39C607D5CF26}" srcOrd="1" destOrd="0" presId="urn:microsoft.com/office/officeart/2005/8/layout/list1"/>
    <dgm:cxn modelId="{C41BFEB4-494D-44E6-B981-40DD08055913}" type="presParOf" srcId="{7E5E903E-77A2-4DDD-AA5C-FF0A28E09AF3}" destId="{CE3E11B5-FADC-44F4-A5FD-E4742678EA04}" srcOrd="2" destOrd="0" presId="urn:microsoft.com/office/officeart/2005/8/layout/list1"/>
    <dgm:cxn modelId="{FCC49821-7CF8-43CA-AACE-3AAB180FFE88}" type="presParOf" srcId="{7E5E903E-77A2-4DDD-AA5C-FF0A28E09AF3}" destId="{49EC5991-A05D-4FED-A2B8-E4BCC70746E0}" srcOrd="3" destOrd="0" presId="urn:microsoft.com/office/officeart/2005/8/layout/list1"/>
    <dgm:cxn modelId="{49B046DF-B3C1-4A51-B816-14103DC89E51}" type="presParOf" srcId="{7E5E903E-77A2-4DDD-AA5C-FF0A28E09AF3}" destId="{11937C9B-C36C-4420-928E-3FC73957FCD1}" srcOrd="4" destOrd="0" presId="urn:microsoft.com/office/officeart/2005/8/layout/list1"/>
    <dgm:cxn modelId="{17EA44B4-DFC3-4BEF-ADF9-BD9DE2FECCEC}" type="presParOf" srcId="{11937C9B-C36C-4420-928E-3FC73957FCD1}" destId="{70268AED-B6A4-4EDD-BC0F-DC22C26D9B7A}" srcOrd="0" destOrd="0" presId="urn:microsoft.com/office/officeart/2005/8/layout/list1"/>
    <dgm:cxn modelId="{0B2F279C-753F-4527-8AFF-04818640DA26}" type="presParOf" srcId="{11937C9B-C36C-4420-928E-3FC73957FCD1}" destId="{10757FE3-13E8-4699-B7BF-7CE2C5945EF9}" srcOrd="1" destOrd="0" presId="urn:microsoft.com/office/officeart/2005/8/layout/list1"/>
    <dgm:cxn modelId="{42AA8CA8-C159-4F2D-9D22-30F71D3ED5E5}" type="presParOf" srcId="{7E5E903E-77A2-4DDD-AA5C-FF0A28E09AF3}" destId="{8A37B020-DE48-48CC-8BDC-0A9120BF9849}" srcOrd="5" destOrd="0" presId="urn:microsoft.com/office/officeart/2005/8/layout/list1"/>
    <dgm:cxn modelId="{5942DFD9-2380-4888-8A1A-B103962FD8C9}" type="presParOf" srcId="{7E5E903E-77A2-4DDD-AA5C-FF0A28E09AF3}" destId="{8AE5C50F-6AD5-40C0-A33E-5354D3F641FE}" srcOrd="6" destOrd="0" presId="urn:microsoft.com/office/officeart/2005/8/layout/list1"/>
    <dgm:cxn modelId="{0EB31C81-7A42-482D-85C9-A7E2407B68D3}" type="presParOf" srcId="{7E5E903E-77A2-4DDD-AA5C-FF0A28E09AF3}" destId="{FB56FF61-75A4-4B53-B900-D3C13EAEE9E9}" srcOrd="7" destOrd="0" presId="urn:microsoft.com/office/officeart/2005/8/layout/list1"/>
    <dgm:cxn modelId="{E89B19B4-631C-447E-9557-811F0E2F676B}" type="presParOf" srcId="{7E5E903E-77A2-4DDD-AA5C-FF0A28E09AF3}" destId="{85DA4C88-8278-4DE5-8E40-9BAEA9C00958}" srcOrd="8" destOrd="0" presId="urn:microsoft.com/office/officeart/2005/8/layout/list1"/>
    <dgm:cxn modelId="{BA69B7F5-6AF2-403B-9F91-87CACF64E4CA}" type="presParOf" srcId="{85DA4C88-8278-4DE5-8E40-9BAEA9C00958}" destId="{2D5998D3-C698-4509-8A31-8FD0D44CDAD0}" srcOrd="0" destOrd="0" presId="urn:microsoft.com/office/officeart/2005/8/layout/list1"/>
    <dgm:cxn modelId="{3526E4CF-2CE7-449D-887E-62ECAF15450C}" type="presParOf" srcId="{85DA4C88-8278-4DE5-8E40-9BAEA9C00958}" destId="{E67B9090-A92E-49C4-A75D-6A0B01555758}" srcOrd="1" destOrd="0" presId="urn:microsoft.com/office/officeart/2005/8/layout/list1"/>
    <dgm:cxn modelId="{AFA660D8-13C1-4871-87F3-5C029F6E24D8}" type="presParOf" srcId="{7E5E903E-77A2-4DDD-AA5C-FF0A28E09AF3}" destId="{28A2CA9D-8D3E-44D3-8C2F-1BF9DF105849}" srcOrd="9" destOrd="0" presId="urn:microsoft.com/office/officeart/2005/8/layout/list1"/>
    <dgm:cxn modelId="{B0A105AD-094B-4B1F-B0AB-194E03AC33E6}" type="presParOf" srcId="{7E5E903E-77A2-4DDD-AA5C-FF0A28E09AF3}" destId="{63A5E9AF-4EC7-4B08-832C-BD727DD22F3A}" srcOrd="10" destOrd="0" presId="urn:microsoft.com/office/officeart/2005/8/layout/list1"/>
    <dgm:cxn modelId="{6BAE19C7-6B7C-4CF8-8735-DF2C3644D923}" type="presParOf" srcId="{7E5E903E-77A2-4DDD-AA5C-FF0A28E09AF3}" destId="{78E81628-36C2-4DBA-9E26-6F0CB34CF775}" srcOrd="11" destOrd="0" presId="urn:microsoft.com/office/officeart/2005/8/layout/list1"/>
    <dgm:cxn modelId="{DE27372C-E2BB-425B-9867-0D17FF73C23E}" type="presParOf" srcId="{7E5E903E-77A2-4DDD-AA5C-FF0A28E09AF3}" destId="{50EFC14B-2BF3-4C74-A967-DF9B518E36B2}" srcOrd="12" destOrd="0" presId="urn:microsoft.com/office/officeart/2005/8/layout/list1"/>
    <dgm:cxn modelId="{36649F00-0746-4528-97E8-1F4DAC3329DB}" type="presParOf" srcId="{50EFC14B-2BF3-4C74-A967-DF9B518E36B2}" destId="{9C08F287-95F6-4BEA-9CE6-289F7B879A77}" srcOrd="0" destOrd="0" presId="urn:microsoft.com/office/officeart/2005/8/layout/list1"/>
    <dgm:cxn modelId="{9F95442A-5466-47CD-BE54-56F1E4B29B6F}" type="presParOf" srcId="{50EFC14B-2BF3-4C74-A967-DF9B518E36B2}" destId="{3D49D3D9-7A20-438C-B19F-E9E87AD1BD57}" srcOrd="1" destOrd="0" presId="urn:microsoft.com/office/officeart/2005/8/layout/list1"/>
    <dgm:cxn modelId="{84D46CD4-D84E-455D-AA21-53F84D3E82B2}" type="presParOf" srcId="{7E5E903E-77A2-4DDD-AA5C-FF0A28E09AF3}" destId="{ABD9A56A-E545-4B90-9181-1266D518DF87}" srcOrd="13" destOrd="0" presId="urn:microsoft.com/office/officeart/2005/8/layout/list1"/>
    <dgm:cxn modelId="{761817C8-3AA8-4ECE-9D6B-6682861EC71A}" type="presParOf" srcId="{7E5E903E-77A2-4DDD-AA5C-FF0A28E09AF3}" destId="{D76BEFF4-FF55-436D-927B-2C0242DCAB24}" srcOrd="14" destOrd="0" presId="urn:microsoft.com/office/officeart/2005/8/layout/list1"/>
    <dgm:cxn modelId="{D9D5A56C-E225-474E-95B2-456AF78D07F3}" type="presParOf" srcId="{7E5E903E-77A2-4DDD-AA5C-FF0A28E09AF3}" destId="{489E0120-9717-4DCC-9DBB-A0163874384F}" srcOrd="15" destOrd="0" presId="urn:microsoft.com/office/officeart/2005/8/layout/list1"/>
    <dgm:cxn modelId="{340CDE79-889B-4B5A-8262-57452B417C96}" type="presParOf" srcId="{7E5E903E-77A2-4DDD-AA5C-FF0A28E09AF3}" destId="{7D7DB342-5350-4502-81BD-EB569C9205A1}" srcOrd="16" destOrd="0" presId="urn:microsoft.com/office/officeart/2005/8/layout/list1"/>
    <dgm:cxn modelId="{A2CB0AC4-5654-440F-9663-C3E505681B7E}" type="presParOf" srcId="{7D7DB342-5350-4502-81BD-EB569C9205A1}" destId="{7B483E8F-5C1B-451F-A756-9734CE0D171C}" srcOrd="0" destOrd="0" presId="urn:microsoft.com/office/officeart/2005/8/layout/list1"/>
    <dgm:cxn modelId="{E4940FA8-D2C8-4FF2-B15D-0463F4962ABA}" type="presParOf" srcId="{7D7DB342-5350-4502-81BD-EB569C9205A1}" destId="{2BA1DD17-FF35-4AF7-AC89-C4BFCA0A5D43}" srcOrd="1" destOrd="0" presId="urn:microsoft.com/office/officeart/2005/8/layout/list1"/>
    <dgm:cxn modelId="{FAC00F0C-539E-4FA4-90AC-2E0275D83EE7}" type="presParOf" srcId="{7E5E903E-77A2-4DDD-AA5C-FF0A28E09AF3}" destId="{753ACF70-420D-49AF-ACEB-C16E5E3DD7C2}" srcOrd="17" destOrd="0" presId="urn:microsoft.com/office/officeart/2005/8/layout/list1"/>
    <dgm:cxn modelId="{E87C5E8E-1A5D-43FB-B753-278900BA67F8}" type="presParOf" srcId="{7E5E903E-77A2-4DDD-AA5C-FF0A28E09AF3}" destId="{9D5E1D38-0000-4FB5-9AB5-EAE2DFBAB930}" srcOrd="18" destOrd="0" presId="urn:microsoft.com/office/officeart/2005/8/layout/list1"/>
    <dgm:cxn modelId="{05ACCE0B-F65D-4FB0-814F-5A4C8A29D677}" type="presParOf" srcId="{7E5E903E-77A2-4DDD-AA5C-FF0A28E09AF3}" destId="{3D059321-A027-4472-B5A2-5D3BDCE195E7}" srcOrd="19" destOrd="0" presId="urn:microsoft.com/office/officeart/2005/8/layout/list1"/>
    <dgm:cxn modelId="{E5A2F02A-BC69-417C-800F-08943B50CA1E}" type="presParOf" srcId="{7E5E903E-77A2-4DDD-AA5C-FF0A28E09AF3}" destId="{3C0FCE38-A803-44C5-8093-DD2439027511}" srcOrd="20" destOrd="0" presId="urn:microsoft.com/office/officeart/2005/8/layout/list1"/>
    <dgm:cxn modelId="{53A9C3EB-D301-4B14-A8A1-9EE3C55DB7B5}" type="presParOf" srcId="{3C0FCE38-A803-44C5-8093-DD2439027511}" destId="{9A3C92CB-1534-4139-A05F-86A87949E110}" srcOrd="0" destOrd="0" presId="urn:microsoft.com/office/officeart/2005/8/layout/list1"/>
    <dgm:cxn modelId="{84FCFA52-9F75-4A73-9372-5F7352E311A4}" type="presParOf" srcId="{3C0FCE38-A803-44C5-8093-DD2439027511}" destId="{21D9C5DB-C994-485B-9D65-06A66F3845C1}" srcOrd="1" destOrd="0" presId="urn:microsoft.com/office/officeart/2005/8/layout/list1"/>
    <dgm:cxn modelId="{1C14E3E9-62FE-45F4-B81F-0020F6E3D447}" type="presParOf" srcId="{7E5E903E-77A2-4DDD-AA5C-FF0A28E09AF3}" destId="{88F023A4-1058-46E3-9339-759B2D8842C4}" srcOrd="21" destOrd="0" presId="urn:microsoft.com/office/officeart/2005/8/layout/list1"/>
    <dgm:cxn modelId="{9CFB2E36-E4FE-4020-BDAC-D9D73FC64189}" type="presParOf" srcId="{7E5E903E-77A2-4DDD-AA5C-FF0A28E09AF3}" destId="{39DCB51D-80FC-45C5-82CE-110CA7AC7ED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4BBD02-B4F8-4C93-9F38-8797E20A652A}" type="doc">
      <dgm:prSet loTypeId="urn:microsoft.com/office/officeart/2005/8/layout/radial1" loCatId="cycle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E4598CC-D8D1-4B92-89B1-63BA37C30789}">
      <dgm:prSet phldrT="[Текст]"/>
      <dgm:spPr/>
      <dgm:t>
        <a:bodyPr/>
        <a:lstStyle/>
        <a:p>
          <a:r>
            <a:rPr lang="ru-RU" b="1" dirty="0" smtClean="0"/>
            <a:t>НКМ</a:t>
          </a:r>
          <a:endParaRPr lang="ru-RU" b="1" dirty="0"/>
        </a:p>
      </dgm:t>
    </dgm:pt>
    <dgm:pt modelId="{2A312C37-2632-490E-B609-188FA4C3F1F2}" type="parTrans" cxnId="{3A787A88-00AB-4BB6-8947-EB05DF42E367}">
      <dgm:prSet/>
      <dgm:spPr/>
      <dgm:t>
        <a:bodyPr/>
        <a:lstStyle/>
        <a:p>
          <a:endParaRPr lang="ru-RU"/>
        </a:p>
      </dgm:t>
    </dgm:pt>
    <dgm:pt modelId="{CC7BC185-0176-4D46-AC7C-A88A146F0881}" type="sibTrans" cxnId="{3A787A88-00AB-4BB6-8947-EB05DF42E367}">
      <dgm:prSet/>
      <dgm:spPr/>
      <dgm:t>
        <a:bodyPr/>
        <a:lstStyle/>
        <a:p>
          <a:endParaRPr lang="ru-RU"/>
        </a:p>
      </dgm:t>
    </dgm:pt>
    <dgm:pt modelId="{14D8941C-CA49-4D83-8A59-DE974B37A7DD}">
      <dgm:prSet phldrT="[Текст]" custT="1"/>
      <dgm:spPr/>
      <dgm:t>
        <a:bodyPr/>
        <a:lstStyle/>
        <a:p>
          <a:r>
            <a:rPr lang="ru-RU" sz="2400" b="1" dirty="0" smtClean="0"/>
            <a:t>Урок </a:t>
          </a:r>
          <a:endParaRPr lang="ru-RU" sz="1400" b="1" dirty="0"/>
        </a:p>
      </dgm:t>
    </dgm:pt>
    <dgm:pt modelId="{BC502F22-D1FB-4889-A47F-C7188201FC56}" type="parTrans" cxnId="{C4E14D2F-4B8E-46BE-AF80-DDCDBE6829A6}">
      <dgm:prSet/>
      <dgm:spPr/>
      <dgm:t>
        <a:bodyPr/>
        <a:lstStyle/>
        <a:p>
          <a:endParaRPr lang="ru-RU"/>
        </a:p>
      </dgm:t>
    </dgm:pt>
    <dgm:pt modelId="{2D3F6C35-808E-43FA-AFCA-0A4BEBB14EE6}" type="sibTrans" cxnId="{C4E14D2F-4B8E-46BE-AF80-DDCDBE6829A6}">
      <dgm:prSet/>
      <dgm:spPr/>
      <dgm:t>
        <a:bodyPr/>
        <a:lstStyle/>
        <a:p>
          <a:endParaRPr lang="ru-RU"/>
        </a:p>
      </dgm:t>
    </dgm:pt>
    <dgm:pt modelId="{249A7381-E2C3-4D67-B28D-5CCD58686217}">
      <dgm:prSet phldrT="[Текст]" custT="1"/>
      <dgm:spPr/>
      <dgm:t>
        <a:bodyPr/>
        <a:lstStyle/>
        <a:p>
          <a:r>
            <a:rPr lang="ru-RU" sz="1400" b="1" dirty="0" smtClean="0"/>
            <a:t>Самостоятельная работа</a:t>
          </a:r>
          <a:endParaRPr lang="ru-RU" sz="1400" b="1" dirty="0"/>
        </a:p>
      </dgm:t>
    </dgm:pt>
    <dgm:pt modelId="{FE452EE1-8B33-4CE9-AF64-4A1409ACCF15}" type="parTrans" cxnId="{3CDE1FF1-FE8D-4BE9-880A-1AC746A6FCD6}">
      <dgm:prSet/>
      <dgm:spPr/>
      <dgm:t>
        <a:bodyPr/>
        <a:lstStyle/>
        <a:p>
          <a:endParaRPr lang="ru-RU"/>
        </a:p>
      </dgm:t>
    </dgm:pt>
    <dgm:pt modelId="{B8CA4918-3F9F-48BD-88E2-E5707E4CC039}" type="sibTrans" cxnId="{3CDE1FF1-FE8D-4BE9-880A-1AC746A6FCD6}">
      <dgm:prSet/>
      <dgm:spPr/>
      <dgm:t>
        <a:bodyPr/>
        <a:lstStyle/>
        <a:p>
          <a:endParaRPr lang="ru-RU"/>
        </a:p>
      </dgm:t>
    </dgm:pt>
    <dgm:pt modelId="{5A23A287-80CE-493D-9EBE-EDF9FFA38467}">
      <dgm:prSet phldrT="[Текст]" custT="1"/>
      <dgm:spPr/>
      <dgm:t>
        <a:bodyPr/>
        <a:lstStyle/>
        <a:p>
          <a:r>
            <a:rPr lang="ru-RU" sz="1400" b="1" dirty="0" smtClean="0"/>
            <a:t>Домашняя работа</a:t>
          </a:r>
          <a:endParaRPr lang="ru-RU" sz="1400" b="1" dirty="0"/>
        </a:p>
      </dgm:t>
    </dgm:pt>
    <dgm:pt modelId="{BD9C9D8C-41A2-4284-89CF-AB5213CEF239}" type="parTrans" cxnId="{6AEB3792-C3F6-4CB3-ACC3-9683933D033C}">
      <dgm:prSet/>
      <dgm:spPr/>
      <dgm:t>
        <a:bodyPr/>
        <a:lstStyle/>
        <a:p>
          <a:endParaRPr lang="ru-RU"/>
        </a:p>
      </dgm:t>
    </dgm:pt>
    <dgm:pt modelId="{F11B608B-6279-4B97-B42A-285272531D62}" type="sibTrans" cxnId="{6AEB3792-C3F6-4CB3-ACC3-9683933D033C}">
      <dgm:prSet/>
      <dgm:spPr/>
      <dgm:t>
        <a:bodyPr/>
        <a:lstStyle/>
        <a:p>
          <a:endParaRPr lang="ru-RU"/>
        </a:p>
      </dgm:t>
    </dgm:pt>
    <dgm:pt modelId="{52797B74-AA8E-42BB-AD0C-F52C9AFC958C}">
      <dgm:prSet phldrT="[Текст]" custT="1"/>
      <dgm:spPr/>
      <dgm:t>
        <a:bodyPr/>
        <a:lstStyle/>
        <a:p>
          <a:r>
            <a:rPr lang="ru-RU" sz="1400" b="1" dirty="0" smtClean="0"/>
            <a:t>Внеурочная деятельность</a:t>
          </a:r>
          <a:endParaRPr lang="ru-RU" sz="1400" b="1" dirty="0"/>
        </a:p>
      </dgm:t>
    </dgm:pt>
    <dgm:pt modelId="{D509E87C-81BA-40BA-BA7A-59DD9D0A58E1}" type="parTrans" cxnId="{B8D2A125-2678-46A1-8BF4-604297E8DD3A}">
      <dgm:prSet/>
      <dgm:spPr/>
      <dgm:t>
        <a:bodyPr/>
        <a:lstStyle/>
        <a:p>
          <a:endParaRPr lang="ru-RU"/>
        </a:p>
      </dgm:t>
    </dgm:pt>
    <dgm:pt modelId="{EB74CA1D-50AF-4178-BC1A-1DB80F6FFE46}" type="sibTrans" cxnId="{B8D2A125-2678-46A1-8BF4-604297E8DD3A}">
      <dgm:prSet/>
      <dgm:spPr/>
      <dgm:t>
        <a:bodyPr/>
        <a:lstStyle/>
        <a:p>
          <a:endParaRPr lang="ru-RU"/>
        </a:p>
      </dgm:t>
    </dgm:pt>
    <dgm:pt modelId="{CEC466C7-DFE9-4C0F-92F2-418E20F19735}" type="pres">
      <dgm:prSet presAssocID="{4B4BBD02-B4F8-4C93-9F38-8797E20A65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8B157A-92A8-4BC4-BC62-E6EFABFDAEC2}" type="pres">
      <dgm:prSet presAssocID="{CE4598CC-D8D1-4B92-89B1-63BA37C30789}" presName="centerShape" presStyleLbl="node0" presStyleIdx="0" presStyleCnt="1" custScaleX="105850" custScaleY="105636"/>
      <dgm:spPr/>
      <dgm:t>
        <a:bodyPr/>
        <a:lstStyle/>
        <a:p>
          <a:endParaRPr lang="ru-RU"/>
        </a:p>
      </dgm:t>
    </dgm:pt>
    <dgm:pt modelId="{703E197F-6E25-41BA-A86D-13A3196A34C7}" type="pres">
      <dgm:prSet presAssocID="{BC502F22-D1FB-4889-A47F-C7188201FC56}" presName="Name9" presStyleLbl="parChTrans1D2" presStyleIdx="0" presStyleCnt="4"/>
      <dgm:spPr/>
      <dgm:t>
        <a:bodyPr/>
        <a:lstStyle/>
        <a:p>
          <a:endParaRPr lang="ru-RU"/>
        </a:p>
      </dgm:t>
    </dgm:pt>
    <dgm:pt modelId="{B8ECF86E-4E56-4D86-A46A-09B1E839A349}" type="pres">
      <dgm:prSet presAssocID="{BC502F22-D1FB-4889-A47F-C7188201FC5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A5FCF7B-0BF8-45DA-B5B3-ACD639986A33}" type="pres">
      <dgm:prSet presAssocID="{14D8941C-CA49-4D83-8A59-DE974B37A7DD}" presName="node" presStyleLbl="node1" presStyleIdx="0" presStyleCnt="4" custScaleX="137230" custScaleY="102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88EF2-9FE4-4888-A2BC-96434E63D960}" type="pres">
      <dgm:prSet presAssocID="{FE452EE1-8B33-4CE9-AF64-4A1409ACCF15}" presName="Name9" presStyleLbl="parChTrans1D2" presStyleIdx="1" presStyleCnt="4"/>
      <dgm:spPr/>
      <dgm:t>
        <a:bodyPr/>
        <a:lstStyle/>
        <a:p>
          <a:endParaRPr lang="ru-RU"/>
        </a:p>
      </dgm:t>
    </dgm:pt>
    <dgm:pt modelId="{95A77AD1-D211-422A-97CE-6C7B2BFEF113}" type="pres">
      <dgm:prSet presAssocID="{FE452EE1-8B33-4CE9-AF64-4A1409ACCF1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488AC7B-BFF9-4584-A41C-A9193E986CDA}" type="pres">
      <dgm:prSet presAssocID="{249A7381-E2C3-4D67-B28D-5CCD58686217}" presName="node" presStyleLbl="node1" presStyleIdx="1" presStyleCnt="4" custScaleX="157533" custScaleY="111337" custRadScaleRad="113404" custRadScaleInc="2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705E0-FBA2-4EE3-8B17-204F4C8ED741}" type="pres">
      <dgm:prSet presAssocID="{BD9C9D8C-41A2-4284-89CF-AB5213CEF239}" presName="Name9" presStyleLbl="parChTrans1D2" presStyleIdx="2" presStyleCnt="4"/>
      <dgm:spPr/>
      <dgm:t>
        <a:bodyPr/>
        <a:lstStyle/>
        <a:p>
          <a:endParaRPr lang="ru-RU"/>
        </a:p>
      </dgm:t>
    </dgm:pt>
    <dgm:pt modelId="{9F8AAA41-1F0F-455A-9683-F5AB7443032A}" type="pres">
      <dgm:prSet presAssocID="{BD9C9D8C-41A2-4284-89CF-AB5213CEF23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E14B3FC-B55A-4D90-8D83-E8C5D40FDEFC}" type="pres">
      <dgm:prSet presAssocID="{5A23A287-80CE-493D-9EBE-EDF9FFA38467}" presName="node" presStyleLbl="node1" presStyleIdx="2" presStyleCnt="4" custScaleX="137230" custScaleY="93289" custRadScaleRad="116709" custRadScaleInc="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C6B48-E963-45AD-B3AC-5FB4B68F52C6}" type="pres">
      <dgm:prSet presAssocID="{D509E87C-81BA-40BA-BA7A-59DD9D0A58E1}" presName="Name9" presStyleLbl="parChTrans1D2" presStyleIdx="3" presStyleCnt="4"/>
      <dgm:spPr/>
      <dgm:t>
        <a:bodyPr/>
        <a:lstStyle/>
        <a:p>
          <a:endParaRPr lang="ru-RU"/>
        </a:p>
      </dgm:t>
    </dgm:pt>
    <dgm:pt modelId="{B0B63E34-5EC1-41BA-A8B8-F8E88A8A0263}" type="pres">
      <dgm:prSet presAssocID="{D509E87C-81BA-40BA-BA7A-59DD9D0A58E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2FA2924-F5E9-4353-8815-BDCEFF456477}" type="pres">
      <dgm:prSet presAssocID="{52797B74-AA8E-42BB-AD0C-F52C9AFC958C}" presName="node" presStyleLbl="node1" presStyleIdx="3" presStyleCnt="4" custScaleX="158661" custScaleY="100810" custRadScaleRad="113198" custRadScaleInc="-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5825DD-79C2-4E9D-A4BE-A81EFAF1C020}" type="presOf" srcId="{FE452EE1-8B33-4CE9-AF64-4A1409ACCF15}" destId="{95A77AD1-D211-422A-97CE-6C7B2BFEF113}" srcOrd="1" destOrd="0" presId="urn:microsoft.com/office/officeart/2005/8/layout/radial1"/>
    <dgm:cxn modelId="{177E97A0-F75E-475E-A57C-69DEA09183EF}" type="presOf" srcId="{BC502F22-D1FB-4889-A47F-C7188201FC56}" destId="{B8ECF86E-4E56-4D86-A46A-09B1E839A349}" srcOrd="1" destOrd="0" presId="urn:microsoft.com/office/officeart/2005/8/layout/radial1"/>
    <dgm:cxn modelId="{DD18DCE7-237D-49D4-80D5-6A5F1FBAF717}" type="presOf" srcId="{14D8941C-CA49-4D83-8A59-DE974B37A7DD}" destId="{2A5FCF7B-0BF8-45DA-B5B3-ACD639986A33}" srcOrd="0" destOrd="0" presId="urn:microsoft.com/office/officeart/2005/8/layout/radial1"/>
    <dgm:cxn modelId="{464F2903-7BE4-42F2-B33B-997D44305712}" type="presOf" srcId="{D509E87C-81BA-40BA-BA7A-59DD9D0A58E1}" destId="{6CBC6B48-E963-45AD-B3AC-5FB4B68F52C6}" srcOrd="0" destOrd="0" presId="urn:microsoft.com/office/officeart/2005/8/layout/radial1"/>
    <dgm:cxn modelId="{C3877E00-D858-4D99-89CD-2A5DC883C2FB}" type="presOf" srcId="{BD9C9D8C-41A2-4284-89CF-AB5213CEF239}" destId="{9F8AAA41-1F0F-455A-9683-F5AB7443032A}" srcOrd="1" destOrd="0" presId="urn:microsoft.com/office/officeart/2005/8/layout/radial1"/>
    <dgm:cxn modelId="{A20BEDD8-5D35-4809-A25E-3E131F37FBFA}" type="presOf" srcId="{D509E87C-81BA-40BA-BA7A-59DD9D0A58E1}" destId="{B0B63E34-5EC1-41BA-A8B8-F8E88A8A0263}" srcOrd="1" destOrd="0" presId="urn:microsoft.com/office/officeart/2005/8/layout/radial1"/>
    <dgm:cxn modelId="{B8D2A125-2678-46A1-8BF4-604297E8DD3A}" srcId="{CE4598CC-D8D1-4B92-89B1-63BA37C30789}" destId="{52797B74-AA8E-42BB-AD0C-F52C9AFC958C}" srcOrd="3" destOrd="0" parTransId="{D509E87C-81BA-40BA-BA7A-59DD9D0A58E1}" sibTransId="{EB74CA1D-50AF-4178-BC1A-1DB80F6FFE46}"/>
    <dgm:cxn modelId="{C4E14D2F-4B8E-46BE-AF80-DDCDBE6829A6}" srcId="{CE4598CC-D8D1-4B92-89B1-63BA37C30789}" destId="{14D8941C-CA49-4D83-8A59-DE974B37A7DD}" srcOrd="0" destOrd="0" parTransId="{BC502F22-D1FB-4889-A47F-C7188201FC56}" sibTransId="{2D3F6C35-808E-43FA-AFCA-0A4BEBB14EE6}"/>
    <dgm:cxn modelId="{E16B10BC-CA66-4AC0-BC3C-814ED871CF1F}" type="presOf" srcId="{BD9C9D8C-41A2-4284-89CF-AB5213CEF239}" destId="{41C705E0-FBA2-4EE3-8B17-204F4C8ED741}" srcOrd="0" destOrd="0" presId="urn:microsoft.com/office/officeart/2005/8/layout/radial1"/>
    <dgm:cxn modelId="{0B311204-A514-4FD1-8605-7F66AFCB2A0C}" type="presOf" srcId="{FE452EE1-8B33-4CE9-AF64-4A1409ACCF15}" destId="{8D788EF2-9FE4-4888-A2BC-96434E63D960}" srcOrd="0" destOrd="0" presId="urn:microsoft.com/office/officeart/2005/8/layout/radial1"/>
    <dgm:cxn modelId="{3CDE1FF1-FE8D-4BE9-880A-1AC746A6FCD6}" srcId="{CE4598CC-D8D1-4B92-89B1-63BA37C30789}" destId="{249A7381-E2C3-4D67-B28D-5CCD58686217}" srcOrd="1" destOrd="0" parTransId="{FE452EE1-8B33-4CE9-AF64-4A1409ACCF15}" sibTransId="{B8CA4918-3F9F-48BD-88E2-E5707E4CC039}"/>
    <dgm:cxn modelId="{3A787A88-00AB-4BB6-8947-EB05DF42E367}" srcId="{4B4BBD02-B4F8-4C93-9F38-8797E20A652A}" destId="{CE4598CC-D8D1-4B92-89B1-63BA37C30789}" srcOrd="0" destOrd="0" parTransId="{2A312C37-2632-490E-B609-188FA4C3F1F2}" sibTransId="{CC7BC185-0176-4D46-AC7C-A88A146F0881}"/>
    <dgm:cxn modelId="{B9D304E8-08BC-41D7-8C07-39AD20102427}" type="presOf" srcId="{249A7381-E2C3-4D67-B28D-5CCD58686217}" destId="{7488AC7B-BFF9-4584-A41C-A9193E986CDA}" srcOrd="0" destOrd="0" presId="urn:microsoft.com/office/officeart/2005/8/layout/radial1"/>
    <dgm:cxn modelId="{6AEB3792-C3F6-4CB3-ACC3-9683933D033C}" srcId="{CE4598CC-D8D1-4B92-89B1-63BA37C30789}" destId="{5A23A287-80CE-493D-9EBE-EDF9FFA38467}" srcOrd="2" destOrd="0" parTransId="{BD9C9D8C-41A2-4284-89CF-AB5213CEF239}" sibTransId="{F11B608B-6279-4B97-B42A-285272531D62}"/>
    <dgm:cxn modelId="{0B26001B-97F3-431A-8566-7BB982AADB89}" type="presOf" srcId="{5A23A287-80CE-493D-9EBE-EDF9FFA38467}" destId="{6E14B3FC-B55A-4D90-8D83-E8C5D40FDEFC}" srcOrd="0" destOrd="0" presId="urn:microsoft.com/office/officeart/2005/8/layout/radial1"/>
    <dgm:cxn modelId="{2665153A-5137-447B-96A0-8247C576AEB8}" type="presOf" srcId="{BC502F22-D1FB-4889-A47F-C7188201FC56}" destId="{703E197F-6E25-41BA-A86D-13A3196A34C7}" srcOrd="0" destOrd="0" presId="urn:microsoft.com/office/officeart/2005/8/layout/radial1"/>
    <dgm:cxn modelId="{90763C2F-87F6-4780-B4F1-9B82F3983132}" type="presOf" srcId="{CE4598CC-D8D1-4B92-89B1-63BA37C30789}" destId="{928B157A-92A8-4BC4-BC62-E6EFABFDAEC2}" srcOrd="0" destOrd="0" presId="urn:microsoft.com/office/officeart/2005/8/layout/radial1"/>
    <dgm:cxn modelId="{CD32667E-DEFF-4668-BAC4-52E51B952E44}" type="presOf" srcId="{52797B74-AA8E-42BB-AD0C-F52C9AFC958C}" destId="{52FA2924-F5E9-4353-8815-BDCEFF456477}" srcOrd="0" destOrd="0" presId="urn:microsoft.com/office/officeart/2005/8/layout/radial1"/>
    <dgm:cxn modelId="{F3B62797-18D3-4FDB-9639-D47FF920F507}" type="presOf" srcId="{4B4BBD02-B4F8-4C93-9F38-8797E20A652A}" destId="{CEC466C7-DFE9-4C0F-92F2-418E20F19735}" srcOrd="0" destOrd="0" presId="urn:microsoft.com/office/officeart/2005/8/layout/radial1"/>
    <dgm:cxn modelId="{30398D20-DB79-4E7D-929F-D81D7BA78031}" type="presParOf" srcId="{CEC466C7-DFE9-4C0F-92F2-418E20F19735}" destId="{928B157A-92A8-4BC4-BC62-E6EFABFDAEC2}" srcOrd="0" destOrd="0" presId="urn:microsoft.com/office/officeart/2005/8/layout/radial1"/>
    <dgm:cxn modelId="{78FEC686-2223-41A6-A957-954A56AF54ED}" type="presParOf" srcId="{CEC466C7-DFE9-4C0F-92F2-418E20F19735}" destId="{703E197F-6E25-41BA-A86D-13A3196A34C7}" srcOrd="1" destOrd="0" presId="urn:microsoft.com/office/officeart/2005/8/layout/radial1"/>
    <dgm:cxn modelId="{A8FEF58D-B755-4C6D-80AD-321681C2DE1E}" type="presParOf" srcId="{703E197F-6E25-41BA-A86D-13A3196A34C7}" destId="{B8ECF86E-4E56-4D86-A46A-09B1E839A349}" srcOrd="0" destOrd="0" presId="urn:microsoft.com/office/officeart/2005/8/layout/radial1"/>
    <dgm:cxn modelId="{EAE5B2CA-757E-4501-8E9A-99F0ABA09D47}" type="presParOf" srcId="{CEC466C7-DFE9-4C0F-92F2-418E20F19735}" destId="{2A5FCF7B-0BF8-45DA-B5B3-ACD639986A33}" srcOrd="2" destOrd="0" presId="urn:microsoft.com/office/officeart/2005/8/layout/radial1"/>
    <dgm:cxn modelId="{B227B822-B328-4499-9C2B-9FC9E20EB395}" type="presParOf" srcId="{CEC466C7-DFE9-4C0F-92F2-418E20F19735}" destId="{8D788EF2-9FE4-4888-A2BC-96434E63D960}" srcOrd="3" destOrd="0" presId="urn:microsoft.com/office/officeart/2005/8/layout/radial1"/>
    <dgm:cxn modelId="{1453E844-C4B5-4D90-BF8F-6C4AA8F406BA}" type="presParOf" srcId="{8D788EF2-9FE4-4888-A2BC-96434E63D960}" destId="{95A77AD1-D211-422A-97CE-6C7B2BFEF113}" srcOrd="0" destOrd="0" presId="urn:microsoft.com/office/officeart/2005/8/layout/radial1"/>
    <dgm:cxn modelId="{2C963980-0765-4AE6-868A-4BA0CDC57246}" type="presParOf" srcId="{CEC466C7-DFE9-4C0F-92F2-418E20F19735}" destId="{7488AC7B-BFF9-4584-A41C-A9193E986CDA}" srcOrd="4" destOrd="0" presId="urn:microsoft.com/office/officeart/2005/8/layout/radial1"/>
    <dgm:cxn modelId="{2F415F76-F8C2-4FCE-B615-216783BD4A11}" type="presParOf" srcId="{CEC466C7-DFE9-4C0F-92F2-418E20F19735}" destId="{41C705E0-FBA2-4EE3-8B17-204F4C8ED741}" srcOrd="5" destOrd="0" presId="urn:microsoft.com/office/officeart/2005/8/layout/radial1"/>
    <dgm:cxn modelId="{ABDBD1F6-5288-46D7-BFD2-89ED6086BEBC}" type="presParOf" srcId="{41C705E0-FBA2-4EE3-8B17-204F4C8ED741}" destId="{9F8AAA41-1F0F-455A-9683-F5AB7443032A}" srcOrd="0" destOrd="0" presId="urn:microsoft.com/office/officeart/2005/8/layout/radial1"/>
    <dgm:cxn modelId="{9EE192B7-1435-4DC5-A61E-DBC149F9330E}" type="presParOf" srcId="{CEC466C7-DFE9-4C0F-92F2-418E20F19735}" destId="{6E14B3FC-B55A-4D90-8D83-E8C5D40FDEFC}" srcOrd="6" destOrd="0" presId="urn:microsoft.com/office/officeart/2005/8/layout/radial1"/>
    <dgm:cxn modelId="{6E831FE5-1F95-4805-BCB1-AEBF46F32927}" type="presParOf" srcId="{CEC466C7-DFE9-4C0F-92F2-418E20F19735}" destId="{6CBC6B48-E963-45AD-B3AC-5FB4B68F52C6}" srcOrd="7" destOrd="0" presId="urn:microsoft.com/office/officeart/2005/8/layout/radial1"/>
    <dgm:cxn modelId="{1BCCF5FF-61F3-483E-9F63-87964DC27864}" type="presParOf" srcId="{6CBC6B48-E963-45AD-B3AC-5FB4B68F52C6}" destId="{B0B63E34-5EC1-41BA-A8B8-F8E88A8A0263}" srcOrd="0" destOrd="0" presId="urn:microsoft.com/office/officeart/2005/8/layout/radial1"/>
    <dgm:cxn modelId="{5DC8F6C5-CBA6-4EB0-8FA6-D0385CD4DA41}" type="presParOf" srcId="{CEC466C7-DFE9-4C0F-92F2-418E20F19735}" destId="{52FA2924-F5E9-4353-8815-BDCEFF45647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480C76-2108-4EA2-B660-532502B0548E}" type="doc">
      <dgm:prSet loTypeId="urn:microsoft.com/office/officeart/2005/8/layout/hierarchy2" loCatId="hierarchy" qsTypeId="urn:microsoft.com/office/officeart/2005/8/quickstyle/simple1#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FE9A97E-14BF-4779-962A-FB6A0E4E46C5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5400" b="1" dirty="0" smtClean="0"/>
            <a:t>УУД</a:t>
          </a:r>
          <a:endParaRPr lang="ru-RU" sz="5400" b="1" dirty="0"/>
        </a:p>
      </dgm:t>
    </dgm:pt>
    <dgm:pt modelId="{32886F36-D0BF-4F9F-BC54-7D7D4BCCCF2A}" type="parTrans" cxnId="{B54A580A-8012-4EBF-919B-D8D1A322AB0E}">
      <dgm:prSet/>
      <dgm:spPr/>
      <dgm:t>
        <a:bodyPr/>
        <a:lstStyle/>
        <a:p>
          <a:endParaRPr lang="ru-RU"/>
        </a:p>
      </dgm:t>
    </dgm:pt>
    <dgm:pt modelId="{875B412A-C8C4-463E-9685-71AEA05D54F1}" type="sibTrans" cxnId="{B54A580A-8012-4EBF-919B-D8D1A322AB0E}">
      <dgm:prSet/>
      <dgm:spPr/>
      <dgm:t>
        <a:bodyPr/>
        <a:lstStyle/>
        <a:p>
          <a:endParaRPr lang="ru-RU"/>
        </a:p>
      </dgm:t>
    </dgm:pt>
    <dgm:pt modelId="{DE02B9AB-A58B-472D-AE28-D61ABB632A2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b="1" dirty="0" smtClean="0"/>
            <a:t>- способность субъекта к саморазвитию и самосовершенствованию путем сознательного и активного присвоения нового социального опыта</a:t>
          </a:r>
        </a:p>
      </dgm:t>
    </dgm:pt>
    <dgm:pt modelId="{C3669299-7570-48D9-A63F-5C50CC97216C}" type="parTrans" cxnId="{1CA906A4-891A-4CC9-816B-1AE54F0C832E}">
      <dgm:prSet/>
      <dgm:spPr/>
      <dgm:t>
        <a:bodyPr/>
        <a:lstStyle/>
        <a:p>
          <a:endParaRPr lang="ru-RU"/>
        </a:p>
      </dgm:t>
    </dgm:pt>
    <dgm:pt modelId="{BC4B9C50-F913-4AA6-98DF-4189644686F3}" type="sibTrans" cxnId="{1CA906A4-891A-4CC9-816B-1AE54F0C832E}">
      <dgm:prSet/>
      <dgm:spPr/>
      <dgm:t>
        <a:bodyPr/>
        <a:lstStyle/>
        <a:p>
          <a:endParaRPr lang="ru-RU"/>
        </a:p>
      </dgm:t>
    </dgm:pt>
    <dgm:pt modelId="{1015B11C-6805-44ED-8F87-1CF89D7D889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-  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умений, включая организацию этого процесса</a:t>
          </a:r>
        </a:p>
      </dgm:t>
    </dgm:pt>
    <dgm:pt modelId="{4324C56B-8FD0-48FC-97AD-E51A8DC241D5}" type="parTrans" cxnId="{F398E9EC-BE98-4A93-9854-DC131609B5D5}">
      <dgm:prSet/>
      <dgm:spPr/>
      <dgm:t>
        <a:bodyPr/>
        <a:lstStyle/>
        <a:p>
          <a:endParaRPr lang="ru-RU"/>
        </a:p>
      </dgm:t>
    </dgm:pt>
    <dgm:pt modelId="{89964EEA-229D-4181-9F80-65C2FCF3CC00}" type="sibTrans" cxnId="{F398E9EC-BE98-4A93-9854-DC131609B5D5}">
      <dgm:prSet/>
      <dgm:spPr/>
      <dgm:t>
        <a:bodyPr/>
        <a:lstStyle/>
        <a:p>
          <a:endParaRPr lang="ru-RU"/>
        </a:p>
      </dgm:t>
    </dgm:pt>
    <dgm:pt modelId="{090F006D-EB74-4DFD-92C1-78A62F9A31C6}" type="pres">
      <dgm:prSet presAssocID="{CB480C76-2108-4EA2-B660-532502B054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1DC309-4D52-490C-8897-694190D0D689}" type="pres">
      <dgm:prSet presAssocID="{5FE9A97E-14BF-4779-962A-FB6A0E4E46C5}" presName="root1" presStyleCnt="0"/>
      <dgm:spPr/>
      <dgm:t>
        <a:bodyPr/>
        <a:lstStyle/>
        <a:p>
          <a:endParaRPr lang="ru-RU"/>
        </a:p>
      </dgm:t>
    </dgm:pt>
    <dgm:pt modelId="{F00085A1-1AE8-4291-8A7B-733250E00CDB}" type="pres">
      <dgm:prSet presAssocID="{5FE9A97E-14BF-4779-962A-FB6A0E4E46C5}" presName="LevelOneTextNode" presStyleLbl="node0" presStyleIdx="0" presStyleCnt="1" custScaleX="41734" custLinFactNeighborX="4012" custLinFactNeighborY="-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F30308-1928-40C8-BE47-E622DFAC197B}" type="pres">
      <dgm:prSet presAssocID="{5FE9A97E-14BF-4779-962A-FB6A0E4E46C5}" presName="level2hierChild" presStyleCnt="0"/>
      <dgm:spPr/>
      <dgm:t>
        <a:bodyPr/>
        <a:lstStyle/>
        <a:p>
          <a:endParaRPr lang="ru-RU"/>
        </a:p>
      </dgm:t>
    </dgm:pt>
    <dgm:pt modelId="{29D58262-2463-4964-BE4A-D4CD644064B1}" type="pres">
      <dgm:prSet presAssocID="{C3669299-7570-48D9-A63F-5C50CC97216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7D6C904-0ACC-4DB5-A29F-726F50B60E6F}" type="pres">
      <dgm:prSet presAssocID="{C3669299-7570-48D9-A63F-5C50CC97216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14560DA-C5FB-4073-AFCC-A91CF8873305}" type="pres">
      <dgm:prSet presAssocID="{DE02B9AB-A58B-472D-AE28-D61ABB632A2D}" presName="root2" presStyleCnt="0"/>
      <dgm:spPr/>
      <dgm:t>
        <a:bodyPr/>
        <a:lstStyle/>
        <a:p>
          <a:endParaRPr lang="ru-RU"/>
        </a:p>
      </dgm:t>
    </dgm:pt>
    <dgm:pt modelId="{37F635D4-7763-43F1-A71E-DE44DE4AADEC}" type="pres">
      <dgm:prSet presAssocID="{DE02B9AB-A58B-472D-AE28-D61ABB632A2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3C895-10B5-4957-840B-58A4F006CBD7}" type="pres">
      <dgm:prSet presAssocID="{DE02B9AB-A58B-472D-AE28-D61ABB632A2D}" presName="level3hierChild" presStyleCnt="0"/>
      <dgm:spPr/>
      <dgm:t>
        <a:bodyPr/>
        <a:lstStyle/>
        <a:p>
          <a:endParaRPr lang="ru-RU"/>
        </a:p>
      </dgm:t>
    </dgm:pt>
    <dgm:pt modelId="{993F3E65-F3DC-4C12-B8EE-4C8519D9743A}" type="pres">
      <dgm:prSet presAssocID="{4324C56B-8FD0-48FC-97AD-E51A8DC241D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C270A258-31D1-470C-82EB-4065C8D4B77E}" type="pres">
      <dgm:prSet presAssocID="{4324C56B-8FD0-48FC-97AD-E51A8DC241D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46FA372-9BCF-4004-BA87-1AF055003CC1}" type="pres">
      <dgm:prSet presAssocID="{1015B11C-6805-44ED-8F87-1CF89D7D8895}" presName="root2" presStyleCnt="0"/>
      <dgm:spPr/>
      <dgm:t>
        <a:bodyPr/>
        <a:lstStyle/>
        <a:p>
          <a:endParaRPr lang="ru-RU"/>
        </a:p>
      </dgm:t>
    </dgm:pt>
    <dgm:pt modelId="{AF7422FC-6A03-4BA7-8152-AB5F6339FD23}" type="pres">
      <dgm:prSet presAssocID="{1015B11C-6805-44ED-8F87-1CF89D7D889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9CEF2B-BD3A-4011-B663-1A7AEC8AF250}" type="pres">
      <dgm:prSet presAssocID="{1015B11C-6805-44ED-8F87-1CF89D7D8895}" presName="level3hierChild" presStyleCnt="0"/>
      <dgm:spPr/>
      <dgm:t>
        <a:bodyPr/>
        <a:lstStyle/>
        <a:p>
          <a:endParaRPr lang="ru-RU"/>
        </a:p>
      </dgm:t>
    </dgm:pt>
  </dgm:ptLst>
  <dgm:cxnLst>
    <dgm:cxn modelId="{9BBF755D-7A5A-4C72-8089-5578E76D2CB8}" type="presOf" srcId="{5FE9A97E-14BF-4779-962A-FB6A0E4E46C5}" destId="{F00085A1-1AE8-4291-8A7B-733250E00CDB}" srcOrd="0" destOrd="0" presId="urn:microsoft.com/office/officeart/2005/8/layout/hierarchy2"/>
    <dgm:cxn modelId="{B59DE6E9-422D-4BBD-B598-155624C09ADF}" type="presOf" srcId="{4324C56B-8FD0-48FC-97AD-E51A8DC241D5}" destId="{993F3E65-F3DC-4C12-B8EE-4C8519D9743A}" srcOrd="0" destOrd="0" presId="urn:microsoft.com/office/officeart/2005/8/layout/hierarchy2"/>
    <dgm:cxn modelId="{777CCC35-B5C4-4437-9FB3-E185D9D9003A}" type="presOf" srcId="{CB480C76-2108-4EA2-B660-532502B0548E}" destId="{090F006D-EB74-4DFD-92C1-78A62F9A31C6}" srcOrd="0" destOrd="0" presId="urn:microsoft.com/office/officeart/2005/8/layout/hierarchy2"/>
    <dgm:cxn modelId="{F97881EA-4232-489A-B1CA-D771F9D2BC32}" type="presOf" srcId="{C3669299-7570-48D9-A63F-5C50CC97216C}" destId="{29D58262-2463-4964-BE4A-D4CD644064B1}" srcOrd="0" destOrd="0" presId="urn:microsoft.com/office/officeart/2005/8/layout/hierarchy2"/>
    <dgm:cxn modelId="{B54A580A-8012-4EBF-919B-D8D1A322AB0E}" srcId="{CB480C76-2108-4EA2-B660-532502B0548E}" destId="{5FE9A97E-14BF-4779-962A-FB6A0E4E46C5}" srcOrd="0" destOrd="0" parTransId="{32886F36-D0BF-4F9F-BC54-7D7D4BCCCF2A}" sibTransId="{875B412A-C8C4-463E-9685-71AEA05D54F1}"/>
    <dgm:cxn modelId="{F398E9EC-BE98-4A93-9854-DC131609B5D5}" srcId="{5FE9A97E-14BF-4779-962A-FB6A0E4E46C5}" destId="{1015B11C-6805-44ED-8F87-1CF89D7D8895}" srcOrd="1" destOrd="0" parTransId="{4324C56B-8FD0-48FC-97AD-E51A8DC241D5}" sibTransId="{89964EEA-229D-4181-9F80-65C2FCF3CC00}"/>
    <dgm:cxn modelId="{3EFCF6A0-CAAD-4CD7-B18E-C19BE41C7F46}" type="presOf" srcId="{C3669299-7570-48D9-A63F-5C50CC97216C}" destId="{D7D6C904-0ACC-4DB5-A29F-726F50B60E6F}" srcOrd="1" destOrd="0" presId="urn:microsoft.com/office/officeart/2005/8/layout/hierarchy2"/>
    <dgm:cxn modelId="{40236E0B-F054-4A78-98F5-05F0CC0285BB}" type="presOf" srcId="{DE02B9AB-A58B-472D-AE28-D61ABB632A2D}" destId="{37F635D4-7763-43F1-A71E-DE44DE4AADEC}" srcOrd="0" destOrd="0" presId="urn:microsoft.com/office/officeart/2005/8/layout/hierarchy2"/>
    <dgm:cxn modelId="{27F361A9-8CEC-46A0-B237-24FA1655599D}" type="presOf" srcId="{1015B11C-6805-44ED-8F87-1CF89D7D8895}" destId="{AF7422FC-6A03-4BA7-8152-AB5F6339FD23}" srcOrd="0" destOrd="0" presId="urn:microsoft.com/office/officeart/2005/8/layout/hierarchy2"/>
    <dgm:cxn modelId="{1CA906A4-891A-4CC9-816B-1AE54F0C832E}" srcId="{5FE9A97E-14BF-4779-962A-FB6A0E4E46C5}" destId="{DE02B9AB-A58B-472D-AE28-D61ABB632A2D}" srcOrd="0" destOrd="0" parTransId="{C3669299-7570-48D9-A63F-5C50CC97216C}" sibTransId="{BC4B9C50-F913-4AA6-98DF-4189644686F3}"/>
    <dgm:cxn modelId="{D1510858-7350-47F8-A7D2-665CEFCC559E}" type="presOf" srcId="{4324C56B-8FD0-48FC-97AD-E51A8DC241D5}" destId="{C270A258-31D1-470C-82EB-4065C8D4B77E}" srcOrd="1" destOrd="0" presId="urn:microsoft.com/office/officeart/2005/8/layout/hierarchy2"/>
    <dgm:cxn modelId="{C72DCCA9-F341-41C1-BD07-5CD5B0E1DFD4}" type="presParOf" srcId="{090F006D-EB74-4DFD-92C1-78A62F9A31C6}" destId="{811DC309-4D52-490C-8897-694190D0D689}" srcOrd="0" destOrd="0" presId="urn:microsoft.com/office/officeart/2005/8/layout/hierarchy2"/>
    <dgm:cxn modelId="{CA10C06A-A625-46B9-9F35-1EC896D57482}" type="presParOf" srcId="{811DC309-4D52-490C-8897-694190D0D689}" destId="{F00085A1-1AE8-4291-8A7B-733250E00CDB}" srcOrd="0" destOrd="0" presId="urn:microsoft.com/office/officeart/2005/8/layout/hierarchy2"/>
    <dgm:cxn modelId="{A034CC98-1AE6-4141-8A16-B4B7C2A6038D}" type="presParOf" srcId="{811DC309-4D52-490C-8897-694190D0D689}" destId="{EDF30308-1928-40C8-BE47-E622DFAC197B}" srcOrd="1" destOrd="0" presId="urn:microsoft.com/office/officeart/2005/8/layout/hierarchy2"/>
    <dgm:cxn modelId="{DB7A6536-3A4D-4891-853C-4D27D4003970}" type="presParOf" srcId="{EDF30308-1928-40C8-BE47-E622DFAC197B}" destId="{29D58262-2463-4964-BE4A-D4CD644064B1}" srcOrd="0" destOrd="0" presId="urn:microsoft.com/office/officeart/2005/8/layout/hierarchy2"/>
    <dgm:cxn modelId="{A7A8A484-AB4F-4DE6-8C6E-530A6768DD2E}" type="presParOf" srcId="{29D58262-2463-4964-BE4A-D4CD644064B1}" destId="{D7D6C904-0ACC-4DB5-A29F-726F50B60E6F}" srcOrd="0" destOrd="0" presId="urn:microsoft.com/office/officeart/2005/8/layout/hierarchy2"/>
    <dgm:cxn modelId="{97985B1F-36BE-4B56-81ED-7D606FCEFDB8}" type="presParOf" srcId="{EDF30308-1928-40C8-BE47-E622DFAC197B}" destId="{114560DA-C5FB-4073-AFCC-A91CF8873305}" srcOrd="1" destOrd="0" presId="urn:microsoft.com/office/officeart/2005/8/layout/hierarchy2"/>
    <dgm:cxn modelId="{0FE329B7-8A41-4FC8-B5FB-FC990838C2B2}" type="presParOf" srcId="{114560DA-C5FB-4073-AFCC-A91CF8873305}" destId="{37F635D4-7763-43F1-A71E-DE44DE4AADEC}" srcOrd="0" destOrd="0" presId="urn:microsoft.com/office/officeart/2005/8/layout/hierarchy2"/>
    <dgm:cxn modelId="{FEBCEABD-A99F-4C40-8ADE-AA164118452E}" type="presParOf" srcId="{114560DA-C5FB-4073-AFCC-A91CF8873305}" destId="{2923C895-10B5-4957-840B-58A4F006CBD7}" srcOrd="1" destOrd="0" presId="urn:microsoft.com/office/officeart/2005/8/layout/hierarchy2"/>
    <dgm:cxn modelId="{8D094526-44EE-4708-8628-3177757FA5A3}" type="presParOf" srcId="{EDF30308-1928-40C8-BE47-E622DFAC197B}" destId="{993F3E65-F3DC-4C12-B8EE-4C8519D9743A}" srcOrd="2" destOrd="0" presId="urn:microsoft.com/office/officeart/2005/8/layout/hierarchy2"/>
    <dgm:cxn modelId="{16EAEC91-6B02-4B63-B01D-310B9CCF8F92}" type="presParOf" srcId="{993F3E65-F3DC-4C12-B8EE-4C8519D9743A}" destId="{C270A258-31D1-470C-82EB-4065C8D4B77E}" srcOrd="0" destOrd="0" presId="urn:microsoft.com/office/officeart/2005/8/layout/hierarchy2"/>
    <dgm:cxn modelId="{AC8D2A75-477A-4D62-BD1A-C47A67E4CB26}" type="presParOf" srcId="{EDF30308-1928-40C8-BE47-E622DFAC197B}" destId="{D46FA372-9BCF-4004-BA87-1AF055003CC1}" srcOrd="3" destOrd="0" presId="urn:microsoft.com/office/officeart/2005/8/layout/hierarchy2"/>
    <dgm:cxn modelId="{6F984A44-E968-4CA7-BD85-BA1525BB7F02}" type="presParOf" srcId="{D46FA372-9BCF-4004-BA87-1AF055003CC1}" destId="{AF7422FC-6A03-4BA7-8152-AB5F6339FD23}" srcOrd="0" destOrd="0" presId="urn:microsoft.com/office/officeart/2005/8/layout/hierarchy2"/>
    <dgm:cxn modelId="{D5BF75C7-2795-4FE3-897E-8D7D95222478}" type="presParOf" srcId="{D46FA372-9BCF-4004-BA87-1AF055003CC1}" destId="{FF9CEF2B-BD3A-4011-B663-1A7AEC8AF2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4A6F8B-04EB-41F3-B2A4-FD2934DA8DF4}" type="doc">
      <dgm:prSet loTypeId="urn:microsoft.com/office/officeart/2005/8/layout/venn1" loCatId="relationship" qsTypeId="urn:microsoft.com/office/officeart/2005/8/quickstyle/simple1#4" qsCatId="simple" csTypeId="urn:microsoft.com/office/officeart/2005/8/colors/colorful5" csCatId="colorful"/>
      <dgm:spPr/>
    </dgm:pt>
    <dgm:pt modelId="{C22546FF-B597-4925-BD07-A47EEE49F2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ahoma" pitchFamily="34" charset="0"/>
            </a:rPr>
            <a:t>Познавательные</a:t>
          </a:r>
        </a:p>
      </dgm:t>
    </dgm:pt>
    <dgm:pt modelId="{48A2C11B-3780-4A05-8764-780F52C440B8}" type="parTrans" cxnId="{9F81AD84-AAAC-4848-9EC6-A54CB2611D93}">
      <dgm:prSet/>
      <dgm:spPr/>
      <dgm:t>
        <a:bodyPr/>
        <a:lstStyle/>
        <a:p>
          <a:endParaRPr lang="ru-RU"/>
        </a:p>
      </dgm:t>
    </dgm:pt>
    <dgm:pt modelId="{1B436AD4-6A18-4EDD-8B0D-9D15AB9EF827}" type="sibTrans" cxnId="{9F81AD84-AAAC-4848-9EC6-A54CB2611D93}">
      <dgm:prSet/>
      <dgm:spPr/>
      <dgm:t>
        <a:bodyPr/>
        <a:lstStyle/>
        <a:p>
          <a:endParaRPr lang="ru-RU"/>
        </a:p>
      </dgm:t>
    </dgm:pt>
    <dgm:pt modelId="{6F0E9E55-A1AE-49D6-8701-C6170CBE63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ahoma" pitchFamily="34" charset="0"/>
            </a:rPr>
            <a:t>Регулятивные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ahoma" pitchFamily="34" charset="0"/>
            </a:rPr>
            <a:t>УУД</a:t>
          </a:r>
        </a:p>
      </dgm:t>
    </dgm:pt>
    <dgm:pt modelId="{84F60CB0-4388-4DD2-99C9-9C7AE0499B6D}" type="parTrans" cxnId="{2117B917-48B9-4BD6-B6A2-4BE8622C5A22}">
      <dgm:prSet/>
      <dgm:spPr/>
      <dgm:t>
        <a:bodyPr/>
        <a:lstStyle/>
        <a:p>
          <a:endParaRPr lang="ru-RU"/>
        </a:p>
      </dgm:t>
    </dgm:pt>
    <dgm:pt modelId="{482B6225-4C81-4C27-BA3E-959B23114B6C}" type="sibTrans" cxnId="{2117B917-48B9-4BD6-B6A2-4BE8622C5A22}">
      <dgm:prSet/>
      <dgm:spPr/>
      <dgm:t>
        <a:bodyPr/>
        <a:lstStyle/>
        <a:p>
          <a:endParaRPr lang="ru-RU"/>
        </a:p>
      </dgm:t>
    </dgm:pt>
    <dgm:pt modelId="{632A789B-EE0C-4F24-810D-8A6884EC71F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ahoma" pitchFamily="34" charset="0"/>
            </a:rPr>
            <a:t>Коммуникативные  УУД</a:t>
          </a:r>
        </a:p>
      </dgm:t>
    </dgm:pt>
    <dgm:pt modelId="{9B8FDEB9-4BF8-4AF2-9FBC-4BCBE44B856A}" type="parTrans" cxnId="{DFD73B0C-D80E-4D7C-AA1E-90263295EFC9}">
      <dgm:prSet/>
      <dgm:spPr/>
      <dgm:t>
        <a:bodyPr/>
        <a:lstStyle/>
        <a:p>
          <a:endParaRPr lang="ru-RU"/>
        </a:p>
      </dgm:t>
    </dgm:pt>
    <dgm:pt modelId="{3C3CE3D8-48F1-4910-B959-6BC534A7E6F8}" type="sibTrans" cxnId="{DFD73B0C-D80E-4D7C-AA1E-90263295EFC9}">
      <dgm:prSet/>
      <dgm:spPr/>
      <dgm:t>
        <a:bodyPr/>
        <a:lstStyle/>
        <a:p>
          <a:endParaRPr lang="ru-RU"/>
        </a:p>
      </dgm:t>
    </dgm:pt>
    <dgm:pt modelId="{BC83BD9E-FBF3-4DA6-8E75-B824BD12121D}" type="pres">
      <dgm:prSet presAssocID="{114A6F8B-04EB-41F3-B2A4-FD2934DA8DF4}" presName="compositeShape" presStyleCnt="0">
        <dgm:presLayoutVars>
          <dgm:chMax val="7"/>
          <dgm:dir/>
          <dgm:resizeHandles val="exact"/>
        </dgm:presLayoutVars>
      </dgm:prSet>
      <dgm:spPr/>
    </dgm:pt>
    <dgm:pt modelId="{9C84BE01-4CAE-4E8F-9C96-6C17113BF7D5}" type="pres">
      <dgm:prSet presAssocID="{C22546FF-B597-4925-BD07-A47EEE49F2D9}" presName="circ1" presStyleLbl="vennNode1" presStyleIdx="0" presStyleCnt="3"/>
      <dgm:spPr/>
      <dgm:t>
        <a:bodyPr/>
        <a:lstStyle/>
        <a:p>
          <a:endParaRPr lang="ru-RU"/>
        </a:p>
      </dgm:t>
    </dgm:pt>
    <dgm:pt modelId="{DE9ECC6B-250A-4635-B5CC-E8ADCD1A8B5A}" type="pres">
      <dgm:prSet presAssocID="{C22546FF-B597-4925-BD07-A47EEE49F2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5DA58-2A28-45B2-90E3-BD242795030C}" type="pres">
      <dgm:prSet presAssocID="{6F0E9E55-A1AE-49D6-8701-C6170CBE63D5}" presName="circ2" presStyleLbl="vennNode1" presStyleIdx="1" presStyleCnt="3"/>
      <dgm:spPr/>
      <dgm:t>
        <a:bodyPr/>
        <a:lstStyle/>
        <a:p>
          <a:endParaRPr lang="ru-RU"/>
        </a:p>
      </dgm:t>
    </dgm:pt>
    <dgm:pt modelId="{F67951A6-76E8-4976-9F28-21273F6FFF44}" type="pres">
      <dgm:prSet presAssocID="{6F0E9E55-A1AE-49D6-8701-C6170CBE63D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9881D-65EB-457B-957F-077A66DD6774}" type="pres">
      <dgm:prSet presAssocID="{632A789B-EE0C-4F24-810D-8A6884EC71F5}" presName="circ3" presStyleLbl="vennNode1" presStyleIdx="2" presStyleCnt="3"/>
      <dgm:spPr/>
      <dgm:t>
        <a:bodyPr/>
        <a:lstStyle/>
        <a:p>
          <a:endParaRPr lang="ru-RU"/>
        </a:p>
      </dgm:t>
    </dgm:pt>
    <dgm:pt modelId="{C9D5CE35-A60E-4DD4-BB85-0900A6552946}" type="pres">
      <dgm:prSet presAssocID="{632A789B-EE0C-4F24-810D-8A6884EC71F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73B0C-D80E-4D7C-AA1E-90263295EFC9}" srcId="{114A6F8B-04EB-41F3-B2A4-FD2934DA8DF4}" destId="{632A789B-EE0C-4F24-810D-8A6884EC71F5}" srcOrd="2" destOrd="0" parTransId="{9B8FDEB9-4BF8-4AF2-9FBC-4BCBE44B856A}" sibTransId="{3C3CE3D8-48F1-4910-B959-6BC534A7E6F8}"/>
    <dgm:cxn modelId="{A01E49EA-503C-4266-B423-BD7804F3A8B2}" type="presOf" srcId="{C22546FF-B597-4925-BD07-A47EEE49F2D9}" destId="{9C84BE01-4CAE-4E8F-9C96-6C17113BF7D5}" srcOrd="0" destOrd="0" presId="urn:microsoft.com/office/officeart/2005/8/layout/venn1"/>
    <dgm:cxn modelId="{9F81AD84-AAAC-4848-9EC6-A54CB2611D93}" srcId="{114A6F8B-04EB-41F3-B2A4-FD2934DA8DF4}" destId="{C22546FF-B597-4925-BD07-A47EEE49F2D9}" srcOrd="0" destOrd="0" parTransId="{48A2C11B-3780-4A05-8764-780F52C440B8}" sibTransId="{1B436AD4-6A18-4EDD-8B0D-9D15AB9EF827}"/>
    <dgm:cxn modelId="{C5E176B3-34B5-4366-8C29-8A6743B61600}" type="presOf" srcId="{6F0E9E55-A1AE-49D6-8701-C6170CBE63D5}" destId="{F8D5DA58-2A28-45B2-90E3-BD242795030C}" srcOrd="0" destOrd="0" presId="urn:microsoft.com/office/officeart/2005/8/layout/venn1"/>
    <dgm:cxn modelId="{B18847EE-879D-4312-9859-6C17BC669253}" type="presOf" srcId="{6F0E9E55-A1AE-49D6-8701-C6170CBE63D5}" destId="{F67951A6-76E8-4976-9F28-21273F6FFF44}" srcOrd="1" destOrd="0" presId="urn:microsoft.com/office/officeart/2005/8/layout/venn1"/>
    <dgm:cxn modelId="{E68A7C67-3091-40F7-B307-10EFE6892B40}" type="presOf" srcId="{C22546FF-B597-4925-BD07-A47EEE49F2D9}" destId="{DE9ECC6B-250A-4635-B5CC-E8ADCD1A8B5A}" srcOrd="1" destOrd="0" presId="urn:microsoft.com/office/officeart/2005/8/layout/venn1"/>
    <dgm:cxn modelId="{67F0C129-E82F-4FA8-A457-556DDAA93875}" type="presOf" srcId="{114A6F8B-04EB-41F3-B2A4-FD2934DA8DF4}" destId="{BC83BD9E-FBF3-4DA6-8E75-B824BD12121D}" srcOrd="0" destOrd="0" presId="urn:microsoft.com/office/officeart/2005/8/layout/venn1"/>
    <dgm:cxn modelId="{2117B917-48B9-4BD6-B6A2-4BE8622C5A22}" srcId="{114A6F8B-04EB-41F3-B2A4-FD2934DA8DF4}" destId="{6F0E9E55-A1AE-49D6-8701-C6170CBE63D5}" srcOrd="1" destOrd="0" parTransId="{84F60CB0-4388-4DD2-99C9-9C7AE0499B6D}" sibTransId="{482B6225-4C81-4C27-BA3E-959B23114B6C}"/>
    <dgm:cxn modelId="{11D125C0-308C-43F9-A2DA-FB74BAA22CD7}" type="presOf" srcId="{632A789B-EE0C-4F24-810D-8A6884EC71F5}" destId="{DC69881D-65EB-457B-957F-077A66DD6774}" srcOrd="0" destOrd="0" presId="urn:microsoft.com/office/officeart/2005/8/layout/venn1"/>
    <dgm:cxn modelId="{A1DD53F4-26B3-4A11-81F3-8A87E755C9C5}" type="presOf" srcId="{632A789B-EE0C-4F24-810D-8A6884EC71F5}" destId="{C9D5CE35-A60E-4DD4-BB85-0900A6552946}" srcOrd="1" destOrd="0" presId="urn:microsoft.com/office/officeart/2005/8/layout/venn1"/>
    <dgm:cxn modelId="{91AE125E-43C4-46A3-9DF5-5467F734FBE4}" type="presParOf" srcId="{BC83BD9E-FBF3-4DA6-8E75-B824BD12121D}" destId="{9C84BE01-4CAE-4E8F-9C96-6C17113BF7D5}" srcOrd="0" destOrd="0" presId="urn:microsoft.com/office/officeart/2005/8/layout/venn1"/>
    <dgm:cxn modelId="{9634B11A-43C3-4061-A3F9-2453230CC88A}" type="presParOf" srcId="{BC83BD9E-FBF3-4DA6-8E75-B824BD12121D}" destId="{DE9ECC6B-250A-4635-B5CC-E8ADCD1A8B5A}" srcOrd="1" destOrd="0" presId="urn:microsoft.com/office/officeart/2005/8/layout/venn1"/>
    <dgm:cxn modelId="{35FE05F0-E0C7-4D2D-9D28-558E6425D5A4}" type="presParOf" srcId="{BC83BD9E-FBF3-4DA6-8E75-B824BD12121D}" destId="{F8D5DA58-2A28-45B2-90E3-BD242795030C}" srcOrd="2" destOrd="0" presId="urn:microsoft.com/office/officeart/2005/8/layout/venn1"/>
    <dgm:cxn modelId="{CF00E856-D4BE-4F78-9766-A87BFE56C9B6}" type="presParOf" srcId="{BC83BD9E-FBF3-4DA6-8E75-B824BD12121D}" destId="{F67951A6-76E8-4976-9F28-21273F6FFF44}" srcOrd="3" destOrd="0" presId="urn:microsoft.com/office/officeart/2005/8/layout/venn1"/>
    <dgm:cxn modelId="{F629C969-A923-4226-B564-B43E27C6764F}" type="presParOf" srcId="{BC83BD9E-FBF3-4DA6-8E75-B824BD12121D}" destId="{DC69881D-65EB-457B-957F-077A66DD6774}" srcOrd="4" destOrd="0" presId="urn:microsoft.com/office/officeart/2005/8/layout/venn1"/>
    <dgm:cxn modelId="{9327B263-42CB-4947-AF45-B6AD9EA2950B}" type="presParOf" srcId="{BC83BD9E-FBF3-4DA6-8E75-B824BD12121D}" destId="{C9D5CE35-A60E-4DD4-BB85-0900A655294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0875FF-A2C0-4ADF-AEDC-A064A8CE2478}" type="doc">
      <dgm:prSet loTypeId="urn:microsoft.com/office/officeart/2005/8/layout/orgChart1" loCatId="hierarchy" qsTypeId="urn:microsoft.com/office/officeart/2005/8/quickstyle/simple1#5" qsCatId="simple" csTypeId="urn:microsoft.com/office/officeart/2005/8/colors/accent1_2#2" csCatId="accent1" phldr="1"/>
      <dgm:spPr/>
    </dgm:pt>
    <dgm:pt modelId="{BED67FFB-A75C-412F-839C-1F83E598605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rPr>
            <a:t>Регулятивные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rPr>
            <a:t>действия</a:t>
          </a:r>
        </a:p>
      </dgm:t>
    </dgm:pt>
    <dgm:pt modelId="{931257D9-29F0-446D-9FE6-D1E38A95222A}" type="parTrans" cxnId="{A59E9F76-85A3-402D-BFB3-0EF157CB5363}">
      <dgm:prSet/>
      <dgm:spPr/>
      <dgm:t>
        <a:bodyPr/>
        <a:lstStyle/>
        <a:p>
          <a:endParaRPr lang="ru-RU"/>
        </a:p>
      </dgm:t>
    </dgm:pt>
    <dgm:pt modelId="{C0797D17-8B59-4EB8-B5BE-47113EEC21B8}" type="sibTrans" cxnId="{A59E9F76-85A3-402D-BFB3-0EF157CB5363}">
      <dgm:prSet/>
      <dgm:spPr/>
      <dgm:t>
        <a:bodyPr/>
        <a:lstStyle/>
        <a:p>
          <a:endParaRPr lang="ru-RU"/>
        </a:p>
      </dgm:t>
    </dgm:pt>
    <dgm:pt modelId="{2E5FD4AE-B995-4FBD-A550-999EA4E32FA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Целепола</a:t>
          </a: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гание</a:t>
          </a:r>
          <a:endParaRPr kumimoji="0" lang="ru-RU" altLang="ru-RU" sz="16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163E6871-B154-41EA-B87E-22C92EAF2995}" type="parTrans" cxnId="{CF732405-910D-4BF3-B494-5AF3EACB9432}">
      <dgm:prSet/>
      <dgm:spPr/>
      <dgm:t>
        <a:bodyPr/>
        <a:lstStyle/>
        <a:p>
          <a:endParaRPr lang="ru-RU"/>
        </a:p>
      </dgm:t>
    </dgm:pt>
    <dgm:pt modelId="{FFDFCC3F-4F49-4913-8D8D-3CEB847C56A7}" type="sibTrans" cxnId="{CF732405-910D-4BF3-B494-5AF3EACB9432}">
      <dgm:prSet/>
      <dgm:spPr/>
      <dgm:t>
        <a:bodyPr/>
        <a:lstStyle/>
        <a:p>
          <a:endParaRPr lang="ru-RU"/>
        </a:p>
      </dgm:t>
    </dgm:pt>
    <dgm:pt modelId="{54607712-BA53-4632-80A3-1282BB16DF0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Планиро</a:t>
          </a: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вание</a:t>
          </a:r>
          <a:endParaRPr kumimoji="0" lang="ru-RU" altLang="ru-RU" sz="16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17E6E1A4-5C20-45EC-B5D0-CC164DBF8803}" type="parTrans" cxnId="{F9379D5A-6E99-4904-B450-AFD19B2EBC72}">
      <dgm:prSet/>
      <dgm:spPr/>
      <dgm:t>
        <a:bodyPr/>
        <a:lstStyle/>
        <a:p>
          <a:endParaRPr lang="ru-RU"/>
        </a:p>
      </dgm:t>
    </dgm:pt>
    <dgm:pt modelId="{F5EEBA26-6ED4-42B9-9AF5-7C65D9A6F841}" type="sibTrans" cxnId="{F9379D5A-6E99-4904-B450-AFD19B2EBC72}">
      <dgm:prSet/>
      <dgm:spPr/>
      <dgm:t>
        <a:bodyPr/>
        <a:lstStyle/>
        <a:p>
          <a:endParaRPr lang="ru-RU"/>
        </a:p>
      </dgm:t>
    </dgm:pt>
    <dgm:pt modelId="{F5ABDB35-9DDF-4AD3-B045-CA5EC651275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Прогно</a:t>
          </a: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зирование</a:t>
          </a:r>
          <a:endParaRPr kumimoji="0" lang="ru-RU" altLang="ru-RU" sz="16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EFB7EF5D-E1DD-4889-BB22-538315FE85F6}" type="parTrans" cxnId="{FBE50BC6-A4A6-4B68-A6A7-08FAA2DF88D5}">
      <dgm:prSet/>
      <dgm:spPr/>
      <dgm:t>
        <a:bodyPr/>
        <a:lstStyle/>
        <a:p>
          <a:endParaRPr lang="ru-RU"/>
        </a:p>
      </dgm:t>
    </dgm:pt>
    <dgm:pt modelId="{E7D6C913-FFB7-495C-87AE-38FE1A57A2A7}" type="sibTrans" cxnId="{FBE50BC6-A4A6-4B68-A6A7-08FAA2DF88D5}">
      <dgm:prSet/>
      <dgm:spPr/>
      <dgm:t>
        <a:bodyPr/>
        <a:lstStyle/>
        <a:p>
          <a:endParaRPr lang="ru-RU"/>
        </a:p>
      </dgm:t>
    </dgm:pt>
    <dgm:pt modelId="{4C3B15E6-8785-4E0B-AF32-AA2D34E4175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Контроль</a:t>
          </a:r>
        </a:p>
      </dgm:t>
    </dgm:pt>
    <dgm:pt modelId="{13023151-A6C0-4A20-8428-A6F823BBFBA4}" type="parTrans" cxnId="{2D50CB4B-EAD6-4798-BC54-40FCC7CFCE50}">
      <dgm:prSet/>
      <dgm:spPr/>
      <dgm:t>
        <a:bodyPr/>
        <a:lstStyle/>
        <a:p>
          <a:endParaRPr lang="ru-RU"/>
        </a:p>
      </dgm:t>
    </dgm:pt>
    <dgm:pt modelId="{26239AB6-269D-4459-9BC1-8762D07BC087}" type="sibTrans" cxnId="{2D50CB4B-EAD6-4798-BC54-40FCC7CFCE50}">
      <dgm:prSet/>
      <dgm:spPr/>
      <dgm:t>
        <a:bodyPr/>
        <a:lstStyle/>
        <a:p>
          <a:endParaRPr lang="ru-RU"/>
        </a:p>
      </dgm:t>
    </dgm:pt>
    <dgm:pt modelId="{439FF675-43AC-4978-A56E-5ED83D0119A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Волевая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саморегуляция</a:t>
          </a:r>
          <a:endParaRPr kumimoji="0" lang="ru-RU" altLang="ru-RU" sz="16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48DE1B08-1F7D-4C7D-A192-675EAA2E9056}" type="parTrans" cxnId="{8A184CE4-894D-48CB-8037-6C66331E3D68}">
      <dgm:prSet/>
      <dgm:spPr/>
      <dgm:t>
        <a:bodyPr/>
        <a:lstStyle/>
        <a:p>
          <a:endParaRPr lang="ru-RU"/>
        </a:p>
      </dgm:t>
    </dgm:pt>
    <dgm:pt modelId="{228D7B94-E3CB-4A0D-AA96-221A9EFC9380}" type="sibTrans" cxnId="{8A184CE4-894D-48CB-8037-6C66331E3D68}">
      <dgm:prSet/>
      <dgm:spPr/>
      <dgm:t>
        <a:bodyPr/>
        <a:lstStyle/>
        <a:p>
          <a:endParaRPr lang="ru-RU"/>
        </a:p>
      </dgm:t>
    </dgm:pt>
    <dgm:pt modelId="{91DD11CC-8268-4189-919F-DD0ADCF1417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Коррекция</a:t>
          </a:r>
        </a:p>
      </dgm:t>
    </dgm:pt>
    <dgm:pt modelId="{67C3C0F4-7F82-4F9E-955D-C93D48EDDC87}" type="parTrans" cxnId="{280EC4DC-B54C-4EA2-B75C-82200EC6659A}">
      <dgm:prSet/>
      <dgm:spPr/>
      <dgm:t>
        <a:bodyPr/>
        <a:lstStyle/>
        <a:p>
          <a:endParaRPr lang="ru-RU"/>
        </a:p>
      </dgm:t>
    </dgm:pt>
    <dgm:pt modelId="{1E1079F6-C4E2-439A-914A-5BFCEA3F7BD8}" type="sibTrans" cxnId="{280EC4DC-B54C-4EA2-B75C-82200EC6659A}">
      <dgm:prSet/>
      <dgm:spPr/>
      <dgm:t>
        <a:bodyPr/>
        <a:lstStyle/>
        <a:p>
          <a:endParaRPr lang="ru-RU"/>
        </a:p>
      </dgm:t>
    </dgm:pt>
    <dgm:pt modelId="{EE2AA83F-48DF-4857-AA43-00E88F8581B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Оценка</a:t>
          </a:r>
        </a:p>
      </dgm:t>
    </dgm:pt>
    <dgm:pt modelId="{D095A987-34A7-4D41-9B08-0E957A7C0629}" type="parTrans" cxnId="{498B7965-87A3-4A25-83BE-228584D8515A}">
      <dgm:prSet/>
      <dgm:spPr/>
      <dgm:t>
        <a:bodyPr/>
        <a:lstStyle/>
        <a:p>
          <a:endParaRPr lang="ru-RU"/>
        </a:p>
      </dgm:t>
    </dgm:pt>
    <dgm:pt modelId="{28ECD4F5-3BBC-4051-ABDD-7EC9FC0D66BA}" type="sibTrans" cxnId="{498B7965-87A3-4A25-83BE-228584D8515A}">
      <dgm:prSet/>
      <dgm:spPr/>
      <dgm:t>
        <a:bodyPr/>
        <a:lstStyle/>
        <a:p>
          <a:endParaRPr lang="ru-RU"/>
        </a:p>
      </dgm:t>
    </dgm:pt>
    <dgm:pt modelId="{58514AF1-E9B9-4779-A987-FB4BC5D78310}" type="pres">
      <dgm:prSet presAssocID="{810875FF-A2C0-4ADF-AEDC-A064A8CE24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97D93BE-0184-43EB-8544-6A17289B64C4}" type="pres">
      <dgm:prSet presAssocID="{BED67FFB-A75C-412F-839C-1F83E598605B}" presName="hierRoot1" presStyleCnt="0">
        <dgm:presLayoutVars>
          <dgm:hierBranch/>
        </dgm:presLayoutVars>
      </dgm:prSet>
      <dgm:spPr/>
    </dgm:pt>
    <dgm:pt modelId="{5917CF40-931E-4EBC-9860-4463EA10356C}" type="pres">
      <dgm:prSet presAssocID="{BED67FFB-A75C-412F-839C-1F83E598605B}" presName="rootComposite1" presStyleCnt="0"/>
      <dgm:spPr/>
    </dgm:pt>
    <dgm:pt modelId="{FFCA82A4-1ECF-4124-B5A2-404E7DB227BF}" type="pres">
      <dgm:prSet presAssocID="{BED67FFB-A75C-412F-839C-1F83E598605B}" presName="rootText1" presStyleLbl="node0" presStyleIdx="0" presStyleCnt="1" custScaleX="291330" custScaleY="235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DFB135-EDC4-4A40-AEB2-FF42ADB11416}" type="pres">
      <dgm:prSet presAssocID="{BED67FFB-A75C-412F-839C-1F83E598605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60C91F-5359-4EEB-A9FB-E6B04A19172F}" type="pres">
      <dgm:prSet presAssocID="{BED67FFB-A75C-412F-839C-1F83E598605B}" presName="hierChild2" presStyleCnt="0"/>
      <dgm:spPr/>
    </dgm:pt>
    <dgm:pt modelId="{830ABF49-5B1F-421A-9FED-24F8CF83D5BA}" type="pres">
      <dgm:prSet presAssocID="{163E6871-B154-41EA-B87E-22C92EAF2995}" presName="Name35" presStyleLbl="parChTrans1D2" presStyleIdx="0" presStyleCnt="6"/>
      <dgm:spPr/>
      <dgm:t>
        <a:bodyPr/>
        <a:lstStyle/>
        <a:p>
          <a:endParaRPr lang="ru-RU"/>
        </a:p>
      </dgm:t>
    </dgm:pt>
    <dgm:pt modelId="{32973C27-87B1-4089-840A-74B073AC29EC}" type="pres">
      <dgm:prSet presAssocID="{2E5FD4AE-B995-4FBD-A550-999EA4E32FA4}" presName="hierRoot2" presStyleCnt="0">
        <dgm:presLayoutVars>
          <dgm:hierBranch/>
        </dgm:presLayoutVars>
      </dgm:prSet>
      <dgm:spPr/>
    </dgm:pt>
    <dgm:pt modelId="{7F017AB3-F0A6-4147-A096-E3F2246E9CE8}" type="pres">
      <dgm:prSet presAssocID="{2E5FD4AE-B995-4FBD-A550-999EA4E32FA4}" presName="rootComposite" presStyleCnt="0"/>
      <dgm:spPr/>
    </dgm:pt>
    <dgm:pt modelId="{22920342-5565-4C50-8A29-41216BC15785}" type="pres">
      <dgm:prSet presAssocID="{2E5FD4AE-B995-4FBD-A550-999EA4E32FA4}" presName="rootText" presStyleLbl="node2" presStyleIdx="0" presStyleCnt="6" custScaleX="138172" custScaleY="157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F80FCB-5FAA-45DF-84FC-E984FB389693}" type="pres">
      <dgm:prSet presAssocID="{2E5FD4AE-B995-4FBD-A550-999EA4E32FA4}" presName="rootConnector" presStyleLbl="node2" presStyleIdx="0" presStyleCnt="6"/>
      <dgm:spPr/>
      <dgm:t>
        <a:bodyPr/>
        <a:lstStyle/>
        <a:p>
          <a:endParaRPr lang="ru-RU"/>
        </a:p>
      </dgm:t>
    </dgm:pt>
    <dgm:pt modelId="{3C45B1C9-93E6-4092-872F-2ABF3C97D829}" type="pres">
      <dgm:prSet presAssocID="{2E5FD4AE-B995-4FBD-A550-999EA4E32FA4}" presName="hierChild4" presStyleCnt="0"/>
      <dgm:spPr/>
    </dgm:pt>
    <dgm:pt modelId="{6897A8A0-726C-4479-9C8A-B807DB4EF222}" type="pres">
      <dgm:prSet presAssocID="{2E5FD4AE-B995-4FBD-A550-999EA4E32FA4}" presName="hierChild5" presStyleCnt="0"/>
      <dgm:spPr/>
    </dgm:pt>
    <dgm:pt modelId="{E942177F-6296-4E2E-A9BE-611D1790778F}" type="pres">
      <dgm:prSet presAssocID="{17E6E1A4-5C20-45EC-B5D0-CC164DBF8803}" presName="Name35" presStyleLbl="parChTrans1D2" presStyleIdx="1" presStyleCnt="6"/>
      <dgm:spPr/>
      <dgm:t>
        <a:bodyPr/>
        <a:lstStyle/>
        <a:p>
          <a:endParaRPr lang="ru-RU"/>
        </a:p>
      </dgm:t>
    </dgm:pt>
    <dgm:pt modelId="{36F02E30-73CD-46A7-B61D-6D73218138D8}" type="pres">
      <dgm:prSet presAssocID="{54607712-BA53-4632-80A3-1282BB16DF0E}" presName="hierRoot2" presStyleCnt="0">
        <dgm:presLayoutVars>
          <dgm:hierBranch/>
        </dgm:presLayoutVars>
      </dgm:prSet>
      <dgm:spPr/>
    </dgm:pt>
    <dgm:pt modelId="{A2C29B4F-9C91-41BA-93D8-8FE1159AF1E5}" type="pres">
      <dgm:prSet presAssocID="{54607712-BA53-4632-80A3-1282BB16DF0E}" presName="rootComposite" presStyleCnt="0"/>
      <dgm:spPr/>
    </dgm:pt>
    <dgm:pt modelId="{8A674B8E-4EF3-4B85-9162-733F90B2CB41}" type="pres">
      <dgm:prSet presAssocID="{54607712-BA53-4632-80A3-1282BB16DF0E}" presName="rootText" presStyleLbl="node2" presStyleIdx="1" presStyleCnt="6" custScaleX="138172" custScaleY="157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0FD445-88D6-47AD-BEEA-F4C3C7A8A64D}" type="pres">
      <dgm:prSet presAssocID="{54607712-BA53-4632-80A3-1282BB16DF0E}" presName="rootConnector" presStyleLbl="node2" presStyleIdx="1" presStyleCnt="6"/>
      <dgm:spPr/>
      <dgm:t>
        <a:bodyPr/>
        <a:lstStyle/>
        <a:p>
          <a:endParaRPr lang="ru-RU"/>
        </a:p>
      </dgm:t>
    </dgm:pt>
    <dgm:pt modelId="{836CDEF9-5B03-425E-8F1A-D8F7701EB281}" type="pres">
      <dgm:prSet presAssocID="{54607712-BA53-4632-80A3-1282BB16DF0E}" presName="hierChild4" presStyleCnt="0"/>
      <dgm:spPr/>
    </dgm:pt>
    <dgm:pt modelId="{59D76B49-C717-4ECD-9562-252FB40669E3}" type="pres">
      <dgm:prSet presAssocID="{54607712-BA53-4632-80A3-1282BB16DF0E}" presName="hierChild5" presStyleCnt="0"/>
      <dgm:spPr/>
    </dgm:pt>
    <dgm:pt modelId="{0FC624D4-558F-4FC0-A9A8-15299E4A14AF}" type="pres">
      <dgm:prSet presAssocID="{EFB7EF5D-E1DD-4889-BB22-538315FE85F6}" presName="Name35" presStyleLbl="parChTrans1D2" presStyleIdx="2" presStyleCnt="6"/>
      <dgm:spPr/>
      <dgm:t>
        <a:bodyPr/>
        <a:lstStyle/>
        <a:p>
          <a:endParaRPr lang="ru-RU"/>
        </a:p>
      </dgm:t>
    </dgm:pt>
    <dgm:pt modelId="{22F3AACB-2ED6-4686-93BA-72E6926101AA}" type="pres">
      <dgm:prSet presAssocID="{F5ABDB35-9DDF-4AD3-B045-CA5EC6512752}" presName="hierRoot2" presStyleCnt="0">
        <dgm:presLayoutVars>
          <dgm:hierBranch/>
        </dgm:presLayoutVars>
      </dgm:prSet>
      <dgm:spPr/>
    </dgm:pt>
    <dgm:pt modelId="{1CB4B9BC-7C18-47FD-AB2E-D66C029946D4}" type="pres">
      <dgm:prSet presAssocID="{F5ABDB35-9DDF-4AD3-B045-CA5EC6512752}" presName="rootComposite" presStyleCnt="0"/>
      <dgm:spPr/>
    </dgm:pt>
    <dgm:pt modelId="{A8CFD5E3-AF66-493A-936C-EFA78100CBC5}" type="pres">
      <dgm:prSet presAssocID="{F5ABDB35-9DDF-4AD3-B045-CA5EC6512752}" presName="rootText" presStyleLbl="node2" presStyleIdx="2" presStyleCnt="6" custScaleX="138172" custScaleY="157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347198-5A22-40D7-90F8-0937397EA608}" type="pres">
      <dgm:prSet presAssocID="{F5ABDB35-9DDF-4AD3-B045-CA5EC6512752}" presName="rootConnector" presStyleLbl="node2" presStyleIdx="2" presStyleCnt="6"/>
      <dgm:spPr/>
      <dgm:t>
        <a:bodyPr/>
        <a:lstStyle/>
        <a:p>
          <a:endParaRPr lang="ru-RU"/>
        </a:p>
      </dgm:t>
    </dgm:pt>
    <dgm:pt modelId="{5C8DAEA8-3A21-41B1-A1AC-655C220C0068}" type="pres">
      <dgm:prSet presAssocID="{F5ABDB35-9DDF-4AD3-B045-CA5EC6512752}" presName="hierChild4" presStyleCnt="0"/>
      <dgm:spPr/>
    </dgm:pt>
    <dgm:pt modelId="{0028701A-A407-4BA9-A27A-FA0792EFE520}" type="pres">
      <dgm:prSet presAssocID="{F5ABDB35-9DDF-4AD3-B045-CA5EC6512752}" presName="hierChild5" presStyleCnt="0"/>
      <dgm:spPr/>
    </dgm:pt>
    <dgm:pt modelId="{41B95C3F-6166-471E-A76B-113C6671F2C4}" type="pres">
      <dgm:prSet presAssocID="{13023151-A6C0-4A20-8428-A6F823BBFBA4}" presName="Name35" presStyleLbl="parChTrans1D2" presStyleIdx="3" presStyleCnt="6"/>
      <dgm:spPr/>
      <dgm:t>
        <a:bodyPr/>
        <a:lstStyle/>
        <a:p>
          <a:endParaRPr lang="ru-RU"/>
        </a:p>
      </dgm:t>
    </dgm:pt>
    <dgm:pt modelId="{F2403677-0017-4CAC-8C79-06DB39FB4C1F}" type="pres">
      <dgm:prSet presAssocID="{4C3B15E6-8785-4E0B-AF32-AA2D34E41756}" presName="hierRoot2" presStyleCnt="0">
        <dgm:presLayoutVars>
          <dgm:hierBranch/>
        </dgm:presLayoutVars>
      </dgm:prSet>
      <dgm:spPr/>
    </dgm:pt>
    <dgm:pt modelId="{E218BCF5-7669-4CB6-8E42-EE5657665725}" type="pres">
      <dgm:prSet presAssocID="{4C3B15E6-8785-4E0B-AF32-AA2D34E41756}" presName="rootComposite" presStyleCnt="0"/>
      <dgm:spPr/>
    </dgm:pt>
    <dgm:pt modelId="{CB936D9F-3689-4A04-B4D6-06E797771154}" type="pres">
      <dgm:prSet presAssocID="{4C3B15E6-8785-4E0B-AF32-AA2D34E41756}" presName="rootText" presStyleLbl="node2" presStyleIdx="3" presStyleCnt="6" custScaleX="138172" custScaleY="157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932C92-FB43-42B9-B8D4-C424824E5570}" type="pres">
      <dgm:prSet presAssocID="{4C3B15E6-8785-4E0B-AF32-AA2D34E41756}" presName="rootConnector" presStyleLbl="node2" presStyleIdx="3" presStyleCnt="6"/>
      <dgm:spPr/>
      <dgm:t>
        <a:bodyPr/>
        <a:lstStyle/>
        <a:p>
          <a:endParaRPr lang="ru-RU"/>
        </a:p>
      </dgm:t>
    </dgm:pt>
    <dgm:pt modelId="{A036687B-59F1-49FB-99A0-E1289203E849}" type="pres">
      <dgm:prSet presAssocID="{4C3B15E6-8785-4E0B-AF32-AA2D34E41756}" presName="hierChild4" presStyleCnt="0"/>
      <dgm:spPr/>
    </dgm:pt>
    <dgm:pt modelId="{C355C8A7-AEFF-4312-91AB-5ABEEB0205D8}" type="pres">
      <dgm:prSet presAssocID="{48DE1B08-1F7D-4C7D-A192-675EAA2E9056}" presName="Name35" presStyleLbl="parChTrans1D3" presStyleIdx="0" presStyleCnt="1"/>
      <dgm:spPr/>
      <dgm:t>
        <a:bodyPr/>
        <a:lstStyle/>
        <a:p>
          <a:endParaRPr lang="ru-RU"/>
        </a:p>
      </dgm:t>
    </dgm:pt>
    <dgm:pt modelId="{181FDDCA-49EA-463B-8BEE-AA0309CD121E}" type="pres">
      <dgm:prSet presAssocID="{439FF675-43AC-4978-A56E-5ED83D0119A8}" presName="hierRoot2" presStyleCnt="0">
        <dgm:presLayoutVars>
          <dgm:hierBranch val="r"/>
        </dgm:presLayoutVars>
      </dgm:prSet>
      <dgm:spPr/>
    </dgm:pt>
    <dgm:pt modelId="{2CF16225-A470-4D16-A5C8-4AC375FB80A9}" type="pres">
      <dgm:prSet presAssocID="{439FF675-43AC-4978-A56E-5ED83D0119A8}" presName="rootComposite" presStyleCnt="0"/>
      <dgm:spPr/>
    </dgm:pt>
    <dgm:pt modelId="{20322DD4-A2C8-4DA7-AC2B-10084D4D5008}" type="pres">
      <dgm:prSet presAssocID="{439FF675-43AC-4978-A56E-5ED83D0119A8}" presName="rootText" presStyleLbl="node3" presStyleIdx="0" presStyleCnt="1" custScaleX="251305" custScaleY="174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7BEB23-E08F-4D09-8658-A60AD80AAED5}" type="pres">
      <dgm:prSet presAssocID="{439FF675-43AC-4978-A56E-5ED83D0119A8}" presName="rootConnector" presStyleLbl="node3" presStyleIdx="0" presStyleCnt="1"/>
      <dgm:spPr/>
      <dgm:t>
        <a:bodyPr/>
        <a:lstStyle/>
        <a:p>
          <a:endParaRPr lang="ru-RU"/>
        </a:p>
      </dgm:t>
    </dgm:pt>
    <dgm:pt modelId="{5AC32A8C-6373-4C03-8B4D-95EB407CB8FE}" type="pres">
      <dgm:prSet presAssocID="{439FF675-43AC-4978-A56E-5ED83D0119A8}" presName="hierChild4" presStyleCnt="0"/>
      <dgm:spPr/>
    </dgm:pt>
    <dgm:pt modelId="{CABAE052-1EE7-4A04-8904-1BEFA41AC493}" type="pres">
      <dgm:prSet presAssocID="{439FF675-43AC-4978-A56E-5ED83D0119A8}" presName="hierChild5" presStyleCnt="0"/>
      <dgm:spPr/>
    </dgm:pt>
    <dgm:pt modelId="{A487BDC1-741D-49BC-9762-55126073483B}" type="pres">
      <dgm:prSet presAssocID="{4C3B15E6-8785-4E0B-AF32-AA2D34E41756}" presName="hierChild5" presStyleCnt="0"/>
      <dgm:spPr/>
    </dgm:pt>
    <dgm:pt modelId="{866F45A1-3292-4039-88FC-5521CABE215F}" type="pres">
      <dgm:prSet presAssocID="{67C3C0F4-7F82-4F9E-955D-C93D48EDDC87}" presName="Name35" presStyleLbl="parChTrans1D2" presStyleIdx="4" presStyleCnt="6"/>
      <dgm:spPr/>
      <dgm:t>
        <a:bodyPr/>
        <a:lstStyle/>
        <a:p>
          <a:endParaRPr lang="ru-RU"/>
        </a:p>
      </dgm:t>
    </dgm:pt>
    <dgm:pt modelId="{2FCC1D69-3655-4878-A3A8-B95A7C7A367A}" type="pres">
      <dgm:prSet presAssocID="{91DD11CC-8268-4189-919F-DD0ADCF14172}" presName="hierRoot2" presStyleCnt="0">
        <dgm:presLayoutVars>
          <dgm:hierBranch/>
        </dgm:presLayoutVars>
      </dgm:prSet>
      <dgm:spPr/>
    </dgm:pt>
    <dgm:pt modelId="{E4693A82-012F-424A-98BB-E6B9165B592F}" type="pres">
      <dgm:prSet presAssocID="{91DD11CC-8268-4189-919F-DD0ADCF14172}" presName="rootComposite" presStyleCnt="0"/>
      <dgm:spPr/>
    </dgm:pt>
    <dgm:pt modelId="{54EB213C-F079-458A-8544-FF367896128C}" type="pres">
      <dgm:prSet presAssocID="{91DD11CC-8268-4189-919F-DD0ADCF14172}" presName="rootText" presStyleLbl="node2" presStyleIdx="4" presStyleCnt="6" custScaleX="138172" custScaleY="157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2E8803-670D-4279-AE6F-1538376D4E3D}" type="pres">
      <dgm:prSet presAssocID="{91DD11CC-8268-4189-919F-DD0ADCF14172}" presName="rootConnector" presStyleLbl="node2" presStyleIdx="4" presStyleCnt="6"/>
      <dgm:spPr/>
      <dgm:t>
        <a:bodyPr/>
        <a:lstStyle/>
        <a:p>
          <a:endParaRPr lang="ru-RU"/>
        </a:p>
      </dgm:t>
    </dgm:pt>
    <dgm:pt modelId="{710B46A7-E40F-4C9E-8AC8-238ECA0D132C}" type="pres">
      <dgm:prSet presAssocID="{91DD11CC-8268-4189-919F-DD0ADCF14172}" presName="hierChild4" presStyleCnt="0"/>
      <dgm:spPr/>
    </dgm:pt>
    <dgm:pt modelId="{5C25A77C-9D3B-4D8D-8CE9-229880BF9E58}" type="pres">
      <dgm:prSet presAssocID="{91DD11CC-8268-4189-919F-DD0ADCF14172}" presName="hierChild5" presStyleCnt="0"/>
      <dgm:spPr/>
    </dgm:pt>
    <dgm:pt modelId="{776C1DC5-59D3-426D-BE98-D0A96889B509}" type="pres">
      <dgm:prSet presAssocID="{D095A987-34A7-4D41-9B08-0E957A7C0629}" presName="Name35" presStyleLbl="parChTrans1D2" presStyleIdx="5" presStyleCnt="6"/>
      <dgm:spPr/>
      <dgm:t>
        <a:bodyPr/>
        <a:lstStyle/>
        <a:p>
          <a:endParaRPr lang="ru-RU"/>
        </a:p>
      </dgm:t>
    </dgm:pt>
    <dgm:pt modelId="{6AA850EF-F46A-4499-AD76-353A024B227B}" type="pres">
      <dgm:prSet presAssocID="{EE2AA83F-48DF-4857-AA43-00E88F8581B2}" presName="hierRoot2" presStyleCnt="0">
        <dgm:presLayoutVars>
          <dgm:hierBranch/>
        </dgm:presLayoutVars>
      </dgm:prSet>
      <dgm:spPr/>
    </dgm:pt>
    <dgm:pt modelId="{DD9BDEFA-5FDC-4993-ADD8-22BD16ED730C}" type="pres">
      <dgm:prSet presAssocID="{EE2AA83F-48DF-4857-AA43-00E88F8581B2}" presName="rootComposite" presStyleCnt="0"/>
      <dgm:spPr/>
    </dgm:pt>
    <dgm:pt modelId="{03A21C4F-BD41-4139-A46B-509BD79C4E82}" type="pres">
      <dgm:prSet presAssocID="{EE2AA83F-48DF-4857-AA43-00E88F8581B2}" presName="rootText" presStyleLbl="node2" presStyleIdx="5" presStyleCnt="6" custScaleX="138172" custScaleY="157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E30A09-DD4B-463C-9488-8EC765CB1A28}" type="pres">
      <dgm:prSet presAssocID="{EE2AA83F-48DF-4857-AA43-00E88F8581B2}" presName="rootConnector" presStyleLbl="node2" presStyleIdx="5" presStyleCnt="6"/>
      <dgm:spPr/>
      <dgm:t>
        <a:bodyPr/>
        <a:lstStyle/>
        <a:p>
          <a:endParaRPr lang="ru-RU"/>
        </a:p>
      </dgm:t>
    </dgm:pt>
    <dgm:pt modelId="{0178C2A6-0252-49D0-A820-826B98C9744B}" type="pres">
      <dgm:prSet presAssocID="{EE2AA83F-48DF-4857-AA43-00E88F8581B2}" presName="hierChild4" presStyleCnt="0"/>
      <dgm:spPr/>
    </dgm:pt>
    <dgm:pt modelId="{50B50844-0175-4BFB-834C-33E685809423}" type="pres">
      <dgm:prSet presAssocID="{EE2AA83F-48DF-4857-AA43-00E88F8581B2}" presName="hierChild5" presStyleCnt="0"/>
      <dgm:spPr/>
    </dgm:pt>
    <dgm:pt modelId="{25F9695E-3F27-4B14-975F-B39393142C04}" type="pres">
      <dgm:prSet presAssocID="{BED67FFB-A75C-412F-839C-1F83E598605B}" presName="hierChild3" presStyleCnt="0"/>
      <dgm:spPr/>
    </dgm:pt>
  </dgm:ptLst>
  <dgm:cxnLst>
    <dgm:cxn modelId="{1217B1FD-DE43-4C02-9051-EB26C3023E23}" type="presOf" srcId="{163E6871-B154-41EA-B87E-22C92EAF2995}" destId="{830ABF49-5B1F-421A-9FED-24F8CF83D5BA}" srcOrd="0" destOrd="0" presId="urn:microsoft.com/office/officeart/2005/8/layout/orgChart1"/>
    <dgm:cxn modelId="{498B7965-87A3-4A25-83BE-228584D8515A}" srcId="{BED67FFB-A75C-412F-839C-1F83E598605B}" destId="{EE2AA83F-48DF-4857-AA43-00E88F8581B2}" srcOrd="5" destOrd="0" parTransId="{D095A987-34A7-4D41-9B08-0E957A7C0629}" sibTransId="{28ECD4F5-3BBC-4051-ABDD-7EC9FC0D66BA}"/>
    <dgm:cxn modelId="{D81A39F9-50CB-4213-A65C-2F110F6F8FAD}" type="presOf" srcId="{67C3C0F4-7F82-4F9E-955D-C93D48EDDC87}" destId="{866F45A1-3292-4039-88FC-5521CABE215F}" srcOrd="0" destOrd="0" presId="urn:microsoft.com/office/officeart/2005/8/layout/orgChart1"/>
    <dgm:cxn modelId="{E668A912-18D1-48D8-AD0F-4F0558559F58}" type="presOf" srcId="{2E5FD4AE-B995-4FBD-A550-999EA4E32FA4}" destId="{68F80FCB-5FAA-45DF-84FC-E984FB389693}" srcOrd="1" destOrd="0" presId="urn:microsoft.com/office/officeart/2005/8/layout/orgChart1"/>
    <dgm:cxn modelId="{CF732405-910D-4BF3-B494-5AF3EACB9432}" srcId="{BED67FFB-A75C-412F-839C-1F83E598605B}" destId="{2E5FD4AE-B995-4FBD-A550-999EA4E32FA4}" srcOrd="0" destOrd="0" parTransId="{163E6871-B154-41EA-B87E-22C92EAF2995}" sibTransId="{FFDFCC3F-4F49-4913-8D8D-3CEB847C56A7}"/>
    <dgm:cxn modelId="{18E1DE6D-987B-492B-9036-266CEF06B77B}" type="presOf" srcId="{EE2AA83F-48DF-4857-AA43-00E88F8581B2}" destId="{03A21C4F-BD41-4139-A46B-509BD79C4E82}" srcOrd="0" destOrd="0" presId="urn:microsoft.com/office/officeart/2005/8/layout/orgChart1"/>
    <dgm:cxn modelId="{618D8CD0-E9AE-44F5-B345-8F0D76C4E1BC}" type="presOf" srcId="{54607712-BA53-4632-80A3-1282BB16DF0E}" destId="{AF0FD445-88D6-47AD-BEEA-F4C3C7A8A64D}" srcOrd="1" destOrd="0" presId="urn:microsoft.com/office/officeart/2005/8/layout/orgChart1"/>
    <dgm:cxn modelId="{F9379D5A-6E99-4904-B450-AFD19B2EBC72}" srcId="{BED67FFB-A75C-412F-839C-1F83E598605B}" destId="{54607712-BA53-4632-80A3-1282BB16DF0E}" srcOrd="1" destOrd="0" parTransId="{17E6E1A4-5C20-45EC-B5D0-CC164DBF8803}" sibTransId="{F5EEBA26-6ED4-42B9-9AF5-7C65D9A6F841}"/>
    <dgm:cxn modelId="{1CB7BAA2-8BA6-4DAC-ACC4-710C16CD1D46}" type="presOf" srcId="{BED67FFB-A75C-412F-839C-1F83E598605B}" destId="{23DFB135-EDC4-4A40-AEB2-FF42ADB11416}" srcOrd="1" destOrd="0" presId="urn:microsoft.com/office/officeart/2005/8/layout/orgChart1"/>
    <dgm:cxn modelId="{2D50CB4B-EAD6-4798-BC54-40FCC7CFCE50}" srcId="{BED67FFB-A75C-412F-839C-1F83E598605B}" destId="{4C3B15E6-8785-4E0B-AF32-AA2D34E41756}" srcOrd="3" destOrd="0" parTransId="{13023151-A6C0-4A20-8428-A6F823BBFBA4}" sibTransId="{26239AB6-269D-4459-9BC1-8762D07BC087}"/>
    <dgm:cxn modelId="{3941DF36-7D8C-4369-A929-4D65FD9CF743}" type="presOf" srcId="{439FF675-43AC-4978-A56E-5ED83D0119A8}" destId="{097BEB23-E08F-4D09-8658-A60AD80AAED5}" srcOrd="1" destOrd="0" presId="urn:microsoft.com/office/officeart/2005/8/layout/orgChart1"/>
    <dgm:cxn modelId="{9486DC03-2753-4ECC-8450-906827C3D00E}" type="presOf" srcId="{439FF675-43AC-4978-A56E-5ED83D0119A8}" destId="{20322DD4-A2C8-4DA7-AC2B-10084D4D5008}" srcOrd="0" destOrd="0" presId="urn:microsoft.com/office/officeart/2005/8/layout/orgChart1"/>
    <dgm:cxn modelId="{851447B1-F46B-4CDD-BC8A-38C5B76FA39E}" type="presOf" srcId="{EFB7EF5D-E1DD-4889-BB22-538315FE85F6}" destId="{0FC624D4-558F-4FC0-A9A8-15299E4A14AF}" srcOrd="0" destOrd="0" presId="urn:microsoft.com/office/officeart/2005/8/layout/orgChart1"/>
    <dgm:cxn modelId="{D7B116DF-FBB6-4D9D-B94C-30923E00CDB1}" type="presOf" srcId="{F5ABDB35-9DDF-4AD3-B045-CA5EC6512752}" destId="{31347198-5A22-40D7-90F8-0937397EA608}" srcOrd="1" destOrd="0" presId="urn:microsoft.com/office/officeart/2005/8/layout/orgChart1"/>
    <dgm:cxn modelId="{FF529CB0-E2F5-41F8-9402-0172B54377C5}" type="presOf" srcId="{13023151-A6C0-4A20-8428-A6F823BBFBA4}" destId="{41B95C3F-6166-471E-A76B-113C6671F2C4}" srcOrd="0" destOrd="0" presId="urn:microsoft.com/office/officeart/2005/8/layout/orgChart1"/>
    <dgm:cxn modelId="{FBE50BC6-A4A6-4B68-A6A7-08FAA2DF88D5}" srcId="{BED67FFB-A75C-412F-839C-1F83E598605B}" destId="{F5ABDB35-9DDF-4AD3-B045-CA5EC6512752}" srcOrd="2" destOrd="0" parTransId="{EFB7EF5D-E1DD-4889-BB22-538315FE85F6}" sibTransId="{E7D6C913-FFB7-495C-87AE-38FE1A57A2A7}"/>
    <dgm:cxn modelId="{09AE2A20-A98B-4CB5-AC69-2436E3CA04AC}" type="presOf" srcId="{91DD11CC-8268-4189-919F-DD0ADCF14172}" destId="{54EB213C-F079-458A-8544-FF367896128C}" srcOrd="0" destOrd="0" presId="urn:microsoft.com/office/officeart/2005/8/layout/orgChart1"/>
    <dgm:cxn modelId="{A59E9F76-85A3-402D-BFB3-0EF157CB5363}" srcId="{810875FF-A2C0-4ADF-AEDC-A064A8CE2478}" destId="{BED67FFB-A75C-412F-839C-1F83E598605B}" srcOrd="0" destOrd="0" parTransId="{931257D9-29F0-446D-9FE6-D1E38A95222A}" sibTransId="{C0797D17-8B59-4EB8-B5BE-47113EEC21B8}"/>
    <dgm:cxn modelId="{6212F298-EAD0-416C-B778-04AF51B6FB83}" type="presOf" srcId="{4C3B15E6-8785-4E0B-AF32-AA2D34E41756}" destId="{2E932C92-FB43-42B9-B8D4-C424824E5570}" srcOrd="1" destOrd="0" presId="urn:microsoft.com/office/officeart/2005/8/layout/orgChart1"/>
    <dgm:cxn modelId="{8A184CE4-894D-48CB-8037-6C66331E3D68}" srcId="{4C3B15E6-8785-4E0B-AF32-AA2D34E41756}" destId="{439FF675-43AC-4978-A56E-5ED83D0119A8}" srcOrd="0" destOrd="0" parTransId="{48DE1B08-1F7D-4C7D-A192-675EAA2E9056}" sibTransId="{228D7B94-E3CB-4A0D-AA96-221A9EFC9380}"/>
    <dgm:cxn modelId="{8D830355-1532-4B9A-A3D7-7B3DDBACC592}" type="presOf" srcId="{91DD11CC-8268-4189-919F-DD0ADCF14172}" destId="{182E8803-670D-4279-AE6F-1538376D4E3D}" srcOrd="1" destOrd="0" presId="urn:microsoft.com/office/officeart/2005/8/layout/orgChart1"/>
    <dgm:cxn modelId="{F8318651-81DE-4330-AD86-8C44231E7738}" type="presOf" srcId="{54607712-BA53-4632-80A3-1282BB16DF0E}" destId="{8A674B8E-4EF3-4B85-9162-733F90B2CB41}" srcOrd="0" destOrd="0" presId="urn:microsoft.com/office/officeart/2005/8/layout/orgChart1"/>
    <dgm:cxn modelId="{824C33A5-38FA-4CCF-83A0-843E249A6DB1}" type="presOf" srcId="{EE2AA83F-48DF-4857-AA43-00E88F8581B2}" destId="{BAE30A09-DD4B-463C-9488-8EC765CB1A28}" srcOrd="1" destOrd="0" presId="urn:microsoft.com/office/officeart/2005/8/layout/orgChart1"/>
    <dgm:cxn modelId="{9DAFA97F-A9E4-4A4F-9039-180C63FC1434}" type="presOf" srcId="{D095A987-34A7-4D41-9B08-0E957A7C0629}" destId="{776C1DC5-59D3-426D-BE98-D0A96889B509}" srcOrd="0" destOrd="0" presId="urn:microsoft.com/office/officeart/2005/8/layout/orgChart1"/>
    <dgm:cxn modelId="{C1AA7690-679B-4DE3-8C27-8790BA8A8648}" type="presOf" srcId="{17E6E1A4-5C20-45EC-B5D0-CC164DBF8803}" destId="{E942177F-6296-4E2E-A9BE-611D1790778F}" srcOrd="0" destOrd="0" presId="urn:microsoft.com/office/officeart/2005/8/layout/orgChart1"/>
    <dgm:cxn modelId="{9D61778B-4F89-4588-B0F3-448CD2265CD3}" type="presOf" srcId="{2E5FD4AE-B995-4FBD-A550-999EA4E32FA4}" destId="{22920342-5565-4C50-8A29-41216BC15785}" srcOrd="0" destOrd="0" presId="urn:microsoft.com/office/officeart/2005/8/layout/orgChart1"/>
    <dgm:cxn modelId="{12FE0DC5-669C-4D5E-BE34-DB2F280BACDC}" type="presOf" srcId="{48DE1B08-1F7D-4C7D-A192-675EAA2E9056}" destId="{C355C8A7-AEFF-4312-91AB-5ABEEB0205D8}" srcOrd="0" destOrd="0" presId="urn:microsoft.com/office/officeart/2005/8/layout/orgChart1"/>
    <dgm:cxn modelId="{0F1EEEC9-491E-4495-AD04-E22CD08096D8}" type="presOf" srcId="{4C3B15E6-8785-4E0B-AF32-AA2D34E41756}" destId="{CB936D9F-3689-4A04-B4D6-06E797771154}" srcOrd="0" destOrd="0" presId="urn:microsoft.com/office/officeart/2005/8/layout/orgChart1"/>
    <dgm:cxn modelId="{2158C685-6F77-4C72-BECE-CF39398C398C}" type="presOf" srcId="{BED67FFB-A75C-412F-839C-1F83E598605B}" destId="{FFCA82A4-1ECF-4124-B5A2-404E7DB227BF}" srcOrd="0" destOrd="0" presId="urn:microsoft.com/office/officeart/2005/8/layout/orgChart1"/>
    <dgm:cxn modelId="{25B51870-57E0-4B11-AC2F-D9C56D6F3D5A}" type="presOf" srcId="{F5ABDB35-9DDF-4AD3-B045-CA5EC6512752}" destId="{A8CFD5E3-AF66-493A-936C-EFA78100CBC5}" srcOrd="0" destOrd="0" presId="urn:microsoft.com/office/officeart/2005/8/layout/orgChart1"/>
    <dgm:cxn modelId="{280EC4DC-B54C-4EA2-B75C-82200EC6659A}" srcId="{BED67FFB-A75C-412F-839C-1F83E598605B}" destId="{91DD11CC-8268-4189-919F-DD0ADCF14172}" srcOrd="4" destOrd="0" parTransId="{67C3C0F4-7F82-4F9E-955D-C93D48EDDC87}" sibTransId="{1E1079F6-C4E2-439A-914A-5BFCEA3F7BD8}"/>
    <dgm:cxn modelId="{112DE5EE-E444-4D78-B4FA-08FC46BABE40}" type="presOf" srcId="{810875FF-A2C0-4ADF-AEDC-A064A8CE2478}" destId="{58514AF1-E9B9-4779-A987-FB4BC5D78310}" srcOrd="0" destOrd="0" presId="urn:microsoft.com/office/officeart/2005/8/layout/orgChart1"/>
    <dgm:cxn modelId="{861E1A72-AEA1-42AF-9898-7E5BBE30C017}" type="presParOf" srcId="{58514AF1-E9B9-4779-A987-FB4BC5D78310}" destId="{F97D93BE-0184-43EB-8544-6A17289B64C4}" srcOrd="0" destOrd="0" presId="urn:microsoft.com/office/officeart/2005/8/layout/orgChart1"/>
    <dgm:cxn modelId="{003482DF-9213-4368-99EF-EAB7A0DF6F53}" type="presParOf" srcId="{F97D93BE-0184-43EB-8544-6A17289B64C4}" destId="{5917CF40-931E-4EBC-9860-4463EA10356C}" srcOrd="0" destOrd="0" presId="urn:microsoft.com/office/officeart/2005/8/layout/orgChart1"/>
    <dgm:cxn modelId="{C4641E8D-1F95-4CC5-A718-558DCA58333E}" type="presParOf" srcId="{5917CF40-931E-4EBC-9860-4463EA10356C}" destId="{FFCA82A4-1ECF-4124-B5A2-404E7DB227BF}" srcOrd="0" destOrd="0" presId="urn:microsoft.com/office/officeart/2005/8/layout/orgChart1"/>
    <dgm:cxn modelId="{011820CE-6284-4858-85F3-9E94ADCB5AE8}" type="presParOf" srcId="{5917CF40-931E-4EBC-9860-4463EA10356C}" destId="{23DFB135-EDC4-4A40-AEB2-FF42ADB11416}" srcOrd="1" destOrd="0" presId="urn:microsoft.com/office/officeart/2005/8/layout/orgChart1"/>
    <dgm:cxn modelId="{4CB351CC-DA72-4B58-951B-7EF38E83D1D0}" type="presParOf" srcId="{F97D93BE-0184-43EB-8544-6A17289B64C4}" destId="{8260C91F-5359-4EEB-A9FB-E6B04A19172F}" srcOrd="1" destOrd="0" presId="urn:microsoft.com/office/officeart/2005/8/layout/orgChart1"/>
    <dgm:cxn modelId="{8D5CC753-9363-4644-96CB-DBAF89B310A5}" type="presParOf" srcId="{8260C91F-5359-4EEB-A9FB-E6B04A19172F}" destId="{830ABF49-5B1F-421A-9FED-24F8CF83D5BA}" srcOrd="0" destOrd="0" presId="urn:microsoft.com/office/officeart/2005/8/layout/orgChart1"/>
    <dgm:cxn modelId="{E18D6E53-B985-498F-A4D8-49BDBD50E90C}" type="presParOf" srcId="{8260C91F-5359-4EEB-A9FB-E6B04A19172F}" destId="{32973C27-87B1-4089-840A-74B073AC29EC}" srcOrd="1" destOrd="0" presId="urn:microsoft.com/office/officeart/2005/8/layout/orgChart1"/>
    <dgm:cxn modelId="{575F9D64-B284-40F8-B759-46E21881505A}" type="presParOf" srcId="{32973C27-87B1-4089-840A-74B073AC29EC}" destId="{7F017AB3-F0A6-4147-A096-E3F2246E9CE8}" srcOrd="0" destOrd="0" presId="urn:microsoft.com/office/officeart/2005/8/layout/orgChart1"/>
    <dgm:cxn modelId="{F64EBEB8-D83B-48B4-B3AB-22DC5D26B36E}" type="presParOf" srcId="{7F017AB3-F0A6-4147-A096-E3F2246E9CE8}" destId="{22920342-5565-4C50-8A29-41216BC15785}" srcOrd="0" destOrd="0" presId="urn:microsoft.com/office/officeart/2005/8/layout/orgChart1"/>
    <dgm:cxn modelId="{8BF58FE6-22A3-4C83-B16E-B34C43B99A20}" type="presParOf" srcId="{7F017AB3-F0A6-4147-A096-E3F2246E9CE8}" destId="{68F80FCB-5FAA-45DF-84FC-E984FB389693}" srcOrd="1" destOrd="0" presId="urn:microsoft.com/office/officeart/2005/8/layout/orgChart1"/>
    <dgm:cxn modelId="{0183B837-F798-45F3-BA14-2B6EB18E193D}" type="presParOf" srcId="{32973C27-87B1-4089-840A-74B073AC29EC}" destId="{3C45B1C9-93E6-4092-872F-2ABF3C97D829}" srcOrd="1" destOrd="0" presId="urn:microsoft.com/office/officeart/2005/8/layout/orgChart1"/>
    <dgm:cxn modelId="{4EC7135F-E409-4C44-8A21-C2CED8885C72}" type="presParOf" srcId="{32973C27-87B1-4089-840A-74B073AC29EC}" destId="{6897A8A0-726C-4479-9C8A-B807DB4EF222}" srcOrd="2" destOrd="0" presId="urn:microsoft.com/office/officeart/2005/8/layout/orgChart1"/>
    <dgm:cxn modelId="{87016A5F-1BB2-4FE7-849A-9C8C7FDA94C3}" type="presParOf" srcId="{8260C91F-5359-4EEB-A9FB-E6B04A19172F}" destId="{E942177F-6296-4E2E-A9BE-611D1790778F}" srcOrd="2" destOrd="0" presId="urn:microsoft.com/office/officeart/2005/8/layout/orgChart1"/>
    <dgm:cxn modelId="{A59CF16D-115A-41DB-9D32-998C401443A2}" type="presParOf" srcId="{8260C91F-5359-4EEB-A9FB-E6B04A19172F}" destId="{36F02E30-73CD-46A7-B61D-6D73218138D8}" srcOrd="3" destOrd="0" presId="urn:microsoft.com/office/officeart/2005/8/layout/orgChart1"/>
    <dgm:cxn modelId="{571A2031-6DA0-437B-9C46-3C678D9B52EC}" type="presParOf" srcId="{36F02E30-73CD-46A7-B61D-6D73218138D8}" destId="{A2C29B4F-9C91-41BA-93D8-8FE1159AF1E5}" srcOrd="0" destOrd="0" presId="urn:microsoft.com/office/officeart/2005/8/layout/orgChart1"/>
    <dgm:cxn modelId="{63A45838-7C68-47B6-A930-D17730CEA713}" type="presParOf" srcId="{A2C29B4F-9C91-41BA-93D8-8FE1159AF1E5}" destId="{8A674B8E-4EF3-4B85-9162-733F90B2CB41}" srcOrd="0" destOrd="0" presId="urn:microsoft.com/office/officeart/2005/8/layout/orgChart1"/>
    <dgm:cxn modelId="{743A4480-626A-4FB5-AE74-B4F0F40F4075}" type="presParOf" srcId="{A2C29B4F-9C91-41BA-93D8-8FE1159AF1E5}" destId="{AF0FD445-88D6-47AD-BEEA-F4C3C7A8A64D}" srcOrd="1" destOrd="0" presId="urn:microsoft.com/office/officeart/2005/8/layout/orgChart1"/>
    <dgm:cxn modelId="{CBCA3D2E-4BAD-425F-8EA2-25257601234B}" type="presParOf" srcId="{36F02E30-73CD-46A7-B61D-6D73218138D8}" destId="{836CDEF9-5B03-425E-8F1A-D8F7701EB281}" srcOrd="1" destOrd="0" presId="urn:microsoft.com/office/officeart/2005/8/layout/orgChart1"/>
    <dgm:cxn modelId="{561AB305-D75D-4C44-AD27-62D00B944582}" type="presParOf" srcId="{36F02E30-73CD-46A7-B61D-6D73218138D8}" destId="{59D76B49-C717-4ECD-9562-252FB40669E3}" srcOrd="2" destOrd="0" presId="urn:microsoft.com/office/officeart/2005/8/layout/orgChart1"/>
    <dgm:cxn modelId="{9DDA7682-573C-4B11-A9E6-9A5D0096DB85}" type="presParOf" srcId="{8260C91F-5359-4EEB-A9FB-E6B04A19172F}" destId="{0FC624D4-558F-4FC0-A9A8-15299E4A14AF}" srcOrd="4" destOrd="0" presId="urn:microsoft.com/office/officeart/2005/8/layout/orgChart1"/>
    <dgm:cxn modelId="{AE4979CF-44CF-489B-8EE7-D788194A5A61}" type="presParOf" srcId="{8260C91F-5359-4EEB-A9FB-E6B04A19172F}" destId="{22F3AACB-2ED6-4686-93BA-72E6926101AA}" srcOrd="5" destOrd="0" presId="urn:microsoft.com/office/officeart/2005/8/layout/orgChart1"/>
    <dgm:cxn modelId="{3A33B3BC-B65D-485A-AA96-823586B9D553}" type="presParOf" srcId="{22F3AACB-2ED6-4686-93BA-72E6926101AA}" destId="{1CB4B9BC-7C18-47FD-AB2E-D66C029946D4}" srcOrd="0" destOrd="0" presId="urn:microsoft.com/office/officeart/2005/8/layout/orgChart1"/>
    <dgm:cxn modelId="{3BDA76D2-0BFB-4B01-BE26-BF312947F07F}" type="presParOf" srcId="{1CB4B9BC-7C18-47FD-AB2E-D66C029946D4}" destId="{A8CFD5E3-AF66-493A-936C-EFA78100CBC5}" srcOrd="0" destOrd="0" presId="urn:microsoft.com/office/officeart/2005/8/layout/orgChart1"/>
    <dgm:cxn modelId="{C9408D9A-E95F-4EAD-80C7-3455F509926C}" type="presParOf" srcId="{1CB4B9BC-7C18-47FD-AB2E-D66C029946D4}" destId="{31347198-5A22-40D7-90F8-0937397EA608}" srcOrd="1" destOrd="0" presId="urn:microsoft.com/office/officeart/2005/8/layout/orgChart1"/>
    <dgm:cxn modelId="{4C56083F-D2A1-40C7-AF16-3E1939187C14}" type="presParOf" srcId="{22F3AACB-2ED6-4686-93BA-72E6926101AA}" destId="{5C8DAEA8-3A21-41B1-A1AC-655C220C0068}" srcOrd="1" destOrd="0" presId="urn:microsoft.com/office/officeart/2005/8/layout/orgChart1"/>
    <dgm:cxn modelId="{80B33ADA-5C7C-4F62-ADAB-92824B9DF902}" type="presParOf" srcId="{22F3AACB-2ED6-4686-93BA-72E6926101AA}" destId="{0028701A-A407-4BA9-A27A-FA0792EFE520}" srcOrd="2" destOrd="0" presId="urn:microsoft.com/office/officeart/2005/8/layout/orgChart1"/>
    <dgm:cxn modelId="{C3E4CE44-D309-4B79-9100-B6584EFBDF90}" type="presParOf" srcId="{8260C91F-5359-4EEB-A9FB-E6B04A19172F}" destId="{41B95C3F-6166-471E-A76B-113C6671F2C4}" srcOrd="6" destOrd="0" presId="urn:microsoft.com/office/officeart/2005/8/layout/orgChart1"/>
    <dgm:cxn modelId="{5D22427B-8E72-48C0-8087-FEEB80CAFE17}" type="presParOf" srcId="{8260C91F-5359-4EEB-A9FB-E6B04A19172F}" destId="{F2403677-0017-4CAC-8C79-06DB39FB4C1F}" srcOrd="7" destOrd="0" presId="urn:microsoft.com/office/officeart/2005/8/layout/orgChart1"/>
    <dgm:cxn modelId="{B0F94042-9C62-4E16-B495-A33237CE9D7A}" type="presParOf" srcId="{F2403677-0017-4CAC-8C79-06DB39FB4C1F}" destId="{E218BCF5-7669-4CB6-8E42-EE5657665725}" srcOrd="0" destOrd="0" presId="urn:microsoft.com/office/officeart/2005/8/layout/orgChart1"/>
    <dgm:cxn modelId="{1C80C120-8CE3-43ED-856E-38CA6776267B}" type="presParOf" srcId="{E218BCF5-7669-4CB6-8E42-EE5657665725}" destId="{CB936D9F-3689-4A04-B4D6-06E797771154}" srcOrd="0" destOrd="0" presId="urn:microsoft.com/office/officeart/2005/8/layout/orgChart1"/>
    <dgm:cxn modelId="{8EEC76B3-C30C-4F39-BCC2-27E1E0834594}" type="presParOf" srcId="{E218BCF5-7669-4CB6-8E42-EE5657665725}" destId="{2E932C92-FB43-42B9-B8D4-C424824E5570}" srcOrd="1" destOrd="0" presId="urn:microsoft.com/office/officeart/2005/8/layout/orgChart1"/>
    <dgm:cxn modelId="{488D88FF-C3C5-452D-A689-7D23BA79E508}" type="presParOf" srcId="{F2403677-0017-4CAC-8C79-06DB39FB4C1F}" destId="{A036687B-59F1-49FB-99A0-E1289203E849}" srcOrd="1" destOrd="0" presId="urn:microsoft.com/office/officeart/2005/8/layout/orgChart1"/>
    <dgm:cxn modelId="{5A445050-4AE0-47BD-BB14-BB41A8B422BA}" type="presParOf" srcId="{A036687B-59F1-49FB-99A0-E1289203E849}" destId="{C355C8A7-AEFF-4312-91AB-5ABEEB0205D8}" srcOrd="0" destOrd="0" presId="urn:microsoft.com/office/officeart/2005/8/layout/orgChart1"/>
    <dgm:cxn modelId="{0766B0EE-C66B-4D82-ACCA-DDA37BAEB776}" type="presParOf" srcId="{A036687B-59F1-49FB-99A0-E1289203E849}" destId="{181FDDCA-49EA-463B-8BEE-AA0309CD121E}" srcOrd="1" destOrd="0" presId="urn:microsoft.com/office/officeart/2005/8/layout/orgChart1"/>
    <dgm:cxn modelId="{E9D81412-A2C5-4DA9-9585-6B927737B6A4}" type="presParOf" srcId="{181FDDCA-49EA-463B-8BEE-AA0309CD121E}" destId="{2CF16225-A470-4D16-A5C8-4AC375FB80A9}" srcOrd="0" destOrd="0" presId="urn:microsoft.com/office/officeart/2005/8/layout/orgChart1"/>
    <dgm:cxn modelId="{2D71DE25-21DC-4B1F-B71F-0CF4FDD363C3}" type="presParOf" srcId="{2CF16225-A470-4D16-A5C8-4AC375FB80A9}" destId="{20322DD4-A2C8-4DA7-AC2B-10084D4D5008}" srcOrd="0" destOrd="0" presId="urn:microsoft.com/office/officeart/2005/8/layout/orgChart1"/>
    <dgm:cxn modelId="{4AB70F08-C895-482C-97AD-32C57D3FA45B}" type="presParOf" srcId="{2CF16225-A470-4D16-A5C8-4AC375FB80A9}" destId="{097BEB23-E08F-4D09-8658-A60AD80AAED5}" srcOrd="1" destOrd="0" presId="urn:microsoft.com/office/officeart/2005/8/layout/orgChart1"/>
    <dgm:cxn modelId="{1C5B1F9C-A5DD-4B4B-87B7-CD295600318C}" type="presParOf" srcId="{181FDDCA-49EA-463B-8BEE-AA0309CD121E}" destId="{5AC32A8C-6373-4C03-8B4D-95EB407CB8FE}" srcOrd="1" destOrd="0" presId="urn:microsoft.com/office/officeart/2005/8/layout/orgChart1"/>
    <dgm:cxn modelId="{1D068098-8738-4823-80A5-531D982A1A60}" type="presParOf" srcId="{181FDDCA-49EA-463B-8BEE-AA0309CD121E}" destId="{CABAE052-1EE7-4A04-8904-1BEFA41AC493}" srcOrd="2" destOrd="0" presId="urn:microsoft.com/office/officeart/2005/8/layout/orgChart1"/>
    <dgm:cxn modelId="{29A68784-298D-4336-8E9E-8E32F4C106AB}" type="presParOf" srcId="{F2403677-0017-4CAC-8C79-06DB39FB4C1F}" destId="{A487BDC1-741D-49BC-9762-55126073483B}" srcOrd="2" destOrd="0" presId="urn:microsoft.com/office/officeart/2005/8/layout/orgChart1"/>
    <dgm:cxn modelId="{8CFB8A35-BD19-4398-AAE5-259590083FD3}" type="presParOf" srcId="{8260C91F-5359-4EEB-A9FB-E6B04A19172F}" destId="{866F45A1-3292-4039-88FC-5521CABE215F}" srcOrd="8" destOrd="0" presId="urn:microsoft.com/office/officeart/2005/8/layout/orgChart1"/>
    <dgm:cxn modelId="{01962812-EB9B-4F18-8258-B7013E5990D7}" type="presParOf" srcId="{8260C91F-5359-4EEB-A9FB-E6B04A19172F}" destId="{2FCC1D69-3655-4878-A3A8-B95A7C7A367A}" srcOrd="9" destOrd="0" presId="urn:microsoft.com/office/officeart/2005/8/layout/orgChart1"/>
    <dgm:cxn modelId="{DF5703C1-73CC-41A0-B586-4AD6E990AE68}" type="presParOf" srcId="{2FCC1D69-3655-4878-A3A8-B95A7C7A367A}" destId="{E4693A82-012F-424A-98BB-E6B9165B592F}" srcOrd="0" destOrd="0" presId="urn:microsoft.com/office/officeart/2005/8/layout/orgChart1"/>
    <dgm:cxn modelId="{470C5644-D92D-4EED-B439-319CDF8E9E26}" type="presParOf" srcId="{E4693A82-012F-424A-98BB-E6B9165B592F}" destId="{54EB213C-F079-458A-8544-FF367896128C}" srcOrd="0" destOrd="0" presId="urn:microsoft.com/office/officeart/2005/8/layout/orgChart1"/>
    <dgm:cxn modelId="{758F7CC2-256D-4B82-B95F-A1E690FD70EC}" type="presParOf" srcId="{E4693A82-012F-424A-98BB-E6B9165B592F}" destId="{182E8803-670D-4279-AE6F-1538376D4E3D}" srcOrd="1" destOrd="0" presId="urn:microsoft.com/office/officeart/2005/8/layout/orgChart1"/>
    <dgm:cxn modelId="{9CC6525F-F98F-48DB-8513-0B141FC010F4}" type="presParOf" srcId="{2FCC1D69-3655-4878-A3A8-B95A7C7A367A}" destId="{710B46A7-E40F-4C9E-8AC8-238ECA0D132C}" srcOrd="1" destOrd="0" presId="urn:microsoft.com/office/officeart/2005/8/layout/orgChart1"/>
    <dgm:cxn modelId="{E246E548-268B-4AAD-86A5-768CBB199ABA}" type="presParOf" srcId="{2FCC1D69-3655-4878-A3A8-B95A7C7A367A}" destId="{5C25A77C-9D3B-4D8D-8CE9-229880BF9E58}" srcOrd="2" destOrd="0" presId="urn:microsoft.com/office/officeart/2005/8/layout/orgChart1"/>
    <dgm:cxn modelId="{DB90BDBF-E36A-4073-AEFC-858E57A80636}" type="presParOf" srcId="{8260C91F-5359-4EEB-A9FB-E6B04A19172F}" destId="{776C1DC5-59D3-426D-BE98-D0A96889B509}" srcOrd="10" destOrd="0" presId="urn:microsoft.com/office/officeart/2005/8/layout/orgChart1"/>
    <dgm:cxn modelId="{00E22AC5-AB27-4994-A8BA-A32DD52D8E3F}" type="presParOf" srcId="{8260C91F-5359-4EEB-A9FB-E6B04A19172F}" destId="{6AA850EF-F46A-4499-AD76-353A024B227B}" srcOrd="11" destOrd="0" presId="urn:microsoft.com/office/officeart/2005/8/layout/orgChart1"/>
    <dgm:cxn modelId="{63CF6107-7967-428E-B484-14773423EA4F}" type="presParOf" srcId="{6AA850EF-F46A-4499-AD76-353A024B227B}" destId="{DD9BDEFA-5FDC-4993-ADD8-22BD16ED730C}" srcOrd="0" destOrd="0" presId="urn:microsoft.com/office/officeart/2005/8/layout/orgChart1"/>
    <dgm:cxn modelId="{0F35CD52-6C40-4B94-BA01-F1D45BC95A00}" type="presParOf" srcId="{DD9BDEFA-5FDC-4993-ADD8-22BD16ED730C}" destId="{03A21C4F-BD41-4139-A46B-509BD79C4E82}" srcOrd="0" destOrd="0" presId="urn:microsoft.com/office/officeart/2005/8/layout/orgChart1"/>
    <dgm:cxn modelId="{F3483BE1-8F9E-41BF-9747-B237DF77C56F}" type="presParOf" srcId="{DD9BDEFA-5FDC-4993-ADD8-22BD16ED730C}" destId="{BAE30A09-DD4B-463C-9488-8EC765CB1A28}" srcOrd="1" destOrd="0" presId="urn:microsoft.com/office/officeart/2005/8/layout/orgChart1"/>
    <dgm:cxn modelId="{47751D6A-0E0F-4FE4-A01A-F30C12DF1BC7}" type="presParOf" srcId="{6AA850EF-F46A-4499-AD76-353A024B227B}" destId="{0178C2A6-0252-49D0-A820-826B98C9744B}" srcOrd="1" destOrd="0" presId="urn:microsoft.com/office/officeart/2005/8/layout/orgChart1"/>
    <dgm:cxn modelId="{DC37E978-0947-49BA-A1D4-2F54F28D48F4}" type="presParOf" srcId="{6AA850EF-F46A-4499-AD76-353A024B227B}" destId="{50B50844-0175-4BFB-834C-33E685809423}" srcOrd="2" destOrd="0" presId="urn:microsoft.com/office/officeart/2005/8/layout/orgChart1"/>
    <dgm:cxn modelId="{48E5FCD7-D48E-4181-A9D6-8640A99DDC19}" type="presParOf" srcId="{F97D93BE-0184-43EB-8544-6A17289B64C4}" destId="{25F9695E-3F27-4B14-975F-B39393142C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123D21-4D94-47B7-9DAA-8E98B6E1B382}" type="doc">
      <dgm:prSet loTypeId="urn:microsoft.com/office/officeart/2005/8/layout/hProcess3" loCatId="process" qsTypeId="urn:microsoft.com/office/officeart/2005/8/quickstyle/simple1#6" qsCatId="simple" csTypeId="urn:microsoft.com/office/officeart/2005/8/colors/accent1_2#3" csCatId="accent1" phldr="1"/>
      <dgm:spPr/>
    </dgm:pt>
    <dgm:pt modelId="{CF87B0E7-4EC8-41B1-B940-40750221FFC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Коммуникация как  взаимодействие </a:t>
          </a:r>
        </a:p>
        <a:p>
          <a:r>
            <a:rPr lang="ru-RU" sz="1800" b="1" dirty="0" smtClean="0">
              <a:solidFill>
                <a:schemeClr val="bg1"/>
              </a:solidFill>
            </a:rPr>
            <a:t>(учет позиции собеседника или партнера по деятельности)</a:t>
          </a:r>
          <a:endParaRPr lang="ru-RU" sz="1800" b="1" dirty="0">
            <a:solidFill>
              <a:schemeClr val="bg1"/>
            </a:solidFill>
          </a:endParaRPr>
        </a:p>
      </dgm:t>
    </dgm:pt>
    <dgm:pt modelId="{29F4F302-79CE-4938-856C-866F4F34D253}" type="parTrans" cxnId="{1C440D95-14B9-4A40-913C-D2DBB7593396}">
      <dgm:prSet/>
      <dgm:spPr/>
      <dgm:t>
        <a:bodyPr/>
        <a:lstStyle/>
        <a:p>
          <a:endParaRPr lang="ru-RU"/>
        </a:p>
      </dgm:t>
    </dgm:pt>
    <dgm:pt modelId="{22E0B660-C34D-4561-87CB-3173D6059AAB}" type="sibTrans" cxnId="{1C440D95-14B9-4A40-913C-D2DBB7593396}">
      <dgm:prSet/>
      <dgm:spPr/>
      <dgm:t>
        <a:bodyPr/>
        <a:lstStyle/>
        <a:p>
          <a:endParaRPr lang="ru-RU"/>
        </a:p>
      </dgm:t>
    </dgm:pt>
    <dgm:pt modelId="{15E15A00-298E-43DE-8B4C-10CF270C186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Коммуникация как   сотрудничество </a:t>
          </a:r>
          <a:r>
            <a:rPr lang="ru-RU" sz="1800" b="1" dirty="0" smtClean="0">
              <a:solidFill>
                <a:schemeClr val="bg1"/>
              </a:solidFill>
            </a:rPr>
            <a:t>(согласование усилий по достижению  общей цели – ориентация на партнера)</a:t>
          </a:r>
          <a:endParaRPr lang="ru-RU" sz="1800" b="1" dirty="0">
            <a:solidFill>
              <a:schemeClr val="bg1"/>
            </a:solidFill>
          </a:endParaRPr>
        </a:p>
      </dgm:t>
    </dgm:pt>
    <dgm:pt modelId="{80DFB4A8-BFA8-4F72-B93C-532CFBA6B1BE}" type="parTrans" cxnId="{0053A4F4-9B22-4A38-9BB8-B10D30C62E9A}">
      <dgm:prSet/>
      <dgm:spPr/>
      <dgm:t>
        <a:bodyPr/>
        <a:lstStyle/>
        <a:p>
          <a:endParaRPr lang="ru-RU"/>
        </a:p>
      </dgm:t>
    </dgm:pt>
    <dgm:pt modelId="{392BDCBF-449D-4A9E-9B2F-05071288517C}" type="sibTrans" cxnId="{0053A4F4-9B22-4A38-9BB8-B10D30C62E9A}">
      <dgm:prSet/>
      <dgm:spPr/>
      <dgm:t>
        <a:bodyPr/>
        <a:lstStyle/>
        <a:p>
          <a:endParaRPr lang="ru-RU"/>
        </a:p>
      </dgm:t>
    </dgm:pt>
    <dgm:pt modelId="{47705551-E827-448B-823A-6BA697B417E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Коммуникация как  </a:t>
          </a:r>
          <a:r>
            <a:rPr lang="ru-RU" sz="1800" b="1" dirty="0" err="1" smtClean="0">
              <a:solidFill>
                <a:srgbClr val="FFFF00"/>
              </a:solidFill>
            </a:rPr>
            <a:t>интериоризация</a:t>
          </a:r>
          <a:endParaRPr lang="ru-RU" sz="1800" b="1" dirty="0" smtClean="0">
            <a:solidFill>
              <a:srgbClr val="FFFF00"/>
            </a:solidFill>
          </a:endParaRPr>
        </a:p>
        <a:p>
          <a:r>
            <a:rPr lang="ru-RU" sz="1800" dirty="0" smtClean="0"/>
            <a:t> </a:t>
          </a:r>
          <a:r>
            <a:rPr lang="ru-RU" sz="1800" b="1" dirty="0" smtClean="0">
              <a:solidFill>
                <a:schemeClr val="bg1"/>
              </a:solidFill>
            </a:rPr>
            <a:t>(стили и способы построения речевой коммуникации</a:t>
          </a:r>
          <a:r>
            <a:rPr lang="ru-RU" sz="1500" b="1" dirty="0" smtClean="0">
              <a:solidFill>
                <a:schemeClr val="bg1"/>
              </a:solidFill>
            </a:rPr>
            <a:t>)</a:t>
          </a:r>
          <a:endParaRPr lang="ru-RU" sz="1500" b="1" dirty="0">
            <a:solidFill>
              <a:schemeClr val="bg1"/>
            </a:solidFill>
          </a:endParaRPr>
        </a:p>
      </dgm:t>
    </dgm:pt>
    <dgm:pt modelId="{FA046F74-CD72-4797-9BC2-3192C0FD0744}" type="parTrans" cxnId="{E2FBBB37-9059-4783-9826-114AFF69DF0B}">
      <dgm:prSet/>
      <dgm:spPr/>
      <dgm:t>
        <a:bodyPr/>
        <a:lstStyle/>
        <a:p>
          <a:endParaRPr lang="ru-RU"/>
        </a:p>
      </dgm:t>
    </dgm:pt>
    <dgm:pt modelId="{4DECC231-A19E-448F-9954-424B588AD7B7}" type="sibTrans" cxnId="{E2FBBB37-9059-4783-9826-114AFF69DF0B}">
      <dgm:prSet/>
      <dgm:spPr/>
      <dgm:t>
        <a:bodyPr/>
        <a:lstStyle/>
        <a:p>
          <a:endParaRPr lang="ru-RU"/>
        </a:p>
      </dgm:t>
    </dgm:pt>
    <dgm:pt modelId="{DA8F4C04-FB9F-42BF-9795-3C79757D2F00}" type="pres">
      <dgm:prSet presAssocID="{69123D21-4D94-47B7-9DAA-8E98B6E1B382}" presName="Name0" presStyleCnt="0">
        <dgm:presLayoutVars>
          <dgm:dir/>
          <dgm:animLvl val="lvl"/>
          <dgm:resizeHandles val="exact"/>
        </dgm:presLayoutVars>
      </dgm:prSet>
      <dgm:spPr/>
    </dgm:pt>
    <dgm:pt modelId="{34514FBB-D4A7-40E9-8824-C05D6DF6C4D8}" type="pres">
      <dgm:prSet presAssocID="{69123D21-4D94-47B7-9DAA-8E98B6E1B382}" presName="dummy" presStyleCnt="0"/>
      <dgm:spPr/>
    </dgm:pt>
    <dgm:pt modelId="{EE6AA9E0-E22E-48BF-8EC5-E6E8A79DEE7C}" type="pres">
      <dgm:prSet presAssocID="{69123D21-4D94-47B7-9DAA-8E98B6E1B382}" presName="linH" presStyleCnt="0"/>
      <dgm:spPr/>
    </dgm:pt>
    <dgm:pt modelId="{741DF5A0-4EFD-496B-8357-3D082E874FA1}" type="pres">
      <dgm:prSet presAssocID="{69123D21-4D94-47B7-9DAA-8E98B6E1B382}" presName="padding1" presStyleCnt="0"/>
      <dgm:spPr/>
    </dgm:pt>
    <dgm:pt modelId="{CA7BE935-C98D-4C5D-9279-58C85AB4F222}" type="pres">
      <dgm:prSet presAssocID="{CF87B0E7-4EC8-41B1-B940-40750221FFCF}" presName="linV" presStyleCnt="0"/>
      <dgm:spPr/>
    </dgm:pt>
    <dgm:pt modelId="{19733C2E-C83E-4CA8-8332-65E3F7F5B427}" type="pres">
      <dgm:prSet presAssocID="{CF87B0E7-4EC8-41B1-B940-40750221FFCF}" presName="spVertical1" presStyleCnt="0"/>
      <dgm:spPr/>
    </dgm:pt>
    <dgm:pt modelId="{8EBE0129-6EA9-4607-98E8-3B1A71C69083}" type="pres">
      <dgm:prSet presAssocID="{CF87B0E7-4EC8-41B1-B940-40750221FFCF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22C10-A7F4-4F87-A735-2F8E019AFD1F}" type="pres">
      <dgm:prSet presAssocID="{CF87B0E7-4EC8-41B1-B940-40750221FFCF}" presName="spVertical2" presStyleCnt="0"/>
      <dgm:spPr/>
    </dgm:pt>
    <dgm:pt modelId="{A2254959-9555-4364-B941-4D16DD6820C6}" type="pres">
      <dgm:prSet presAssocID="{CF87B0E7-4EC8-41B1-B940-40750221FFCF}" presName="spVertical3" presStyleCnt="0"/>
      <dgm:spPr/>
    </dgm:pt>
    <dgm:pt modelId="{4D2A22A3-FF5E-440A-B82C-50E07EE325DA}" type="pres">
      <dgm:prSet presAssocID="{22E0B660-C34D-4561-87CB-3173D6059AAB}" presName="space" presStyleCnt="0"/>
      <dgm:spPr/>
    </dgm:pt>
    <dgm:pt modelId="{45C2AB7D-BD00-482D-B25D-24D793140C5C}" type="pres">
      <dgm:prSet presAssocID="{15E15A00-298E-43DE-8B4C-10CF270C1860}" presName="linV" presStyleCnt="0"/>
      <dgm:spPr/>
    </dgm:pt>
    <dgm:pt modelId="{DF58A053-536B-4486-BDBC-3A99CA402CCB}" type="pres">
      <dgm:prSet presAssocID="{15E15A00-298E-43DE-8B4C-10CF270C1860}" presName="spVertical1" presStyleCnt="0"/>
      <dgm:spPr/>
    </dgm:pt>
    <dgm:pt modelId="{49F5EBB6-6434-4889-A583-D8893FEA2F72}" type="pres">
      <dgm:prSet presAssocID="{15E15A00-298E-43DE-8B4C-10CF270C1860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CC225-B483-434A-9779-A6AD39A4C1DB}" type="pres">
      <dgm:prSet presAssocID="{15E15A00-298E-43DE-8B4C-10CF270C1860}" presName="spVertical2" presStyleCnt="0"/>
      <dgm:spPr/>
    </dgm:pt>
    <dgm:pt modelId="{FB263A13-7674-4DD6-B623-9A009DB202C9}" type="pres">
      <dgm:prSet presAssocID="{15E15A00-298E-43DE-8B4C-10CF270C1860}" presName="spVertical3" presStyleCnt="0"/>
      <dgm:spPr/>
    </dgm:pt>
    <dgm:pt modelId="{07D32968-4293-401C-A7A1-C5C88B9EC0C2}" type="pres">
      <dgm:prSet presAssocID="{392BDCBF-449D-4A9E-9B2F-05071288517C}" presName="space" presStyleCnt="0"/>
      <dgm:spPr/>
    </dgm:pt>
    <dgm:pt modelId="{2DA0D747-1592-45EF-BF27-2EDF8705600E}" type="pres">
      <dgm:prSet presAssocID="{47705551-E827-448B-823A-6BA697B417E7}" presName="linV" presStyleCnt="0"/>
      <dgm:spPr/>
    </dgm:pt>
    <dgm:pt modelId="{D707AE7B-2D28-422F-8DC2-2B5D2E478056}" type="pres">
      <dgm:prSet presAssocID="{47705551-E827-448B-823A-6BA697B417E7}" presName="spVertical1" presStyleCnt="0"/>
      <dgm:spPr/>
    </dgm:pt>
    <dgm:pt modelId="{41C99584-0D22-4258-83D9-04FE786E7194}" type="pres">
      <dgm:prSet presAssocID="{47705551-E827-448B-823A-6BA697B417E7}" presName="parTx" presStyleLbl="revTx" presStyleIdx="2" presStyleCnt="3" custLinFactNeighborX="-2857" custLinFactNeighborY="-128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87B41-492B-4E45-AD76-FBDA6335D7D9}" type="pres">
      <dgm:prSet presAssocID="{47705551-E827-448B-823A-6BA697B417E7}" presName="spVertical2" presStyleCnt="0"/>
      <dgm:spPr/>
    </dgm:pt>
    <dgm:pt modelId="{48A5977E-94D1-4DEA-A64A-BC1FE07A4BDF}" type="pres">
      <dgm:prSet presAssocID="{47705551-E827-448B-823A-6BA697B417E7}" presName="spVertical3" presStyleCnt="0"/>
      <dgm:spPr/>
    </dgm:pt>
    <dgm:pt modelId="{0F34E4EF-2D98-4604-B00F-6A1CCE999EC7}" type="pres">
      <dgm:prSet presAssocID="{69123D21-4D94-47B7-9DAA-8E98B6E1B382}" presName="padding2" presStyleCnt="0"/>
      <dgm:spPr/>
    </dgm:pt>
    <dgm:pt modelId="{59535044-ED7C-4665-8907-DC03DA53DA23}" type="pres">
      <dgm:prSet presAssocID="{69123D21-4D94-47B7-9DAA-8E98B6E1B382}" presName="negArrow" presStyleCnt="0"/>
      <dgm:spPr/>
    </dgm:pt>
    <dgm:pt modelId="{CE5D0FCA-7969-4386-A76B-AF806072EC0A}" type="pres">
      <dgm:prSet presAssocID="{69123D21-4D94-47B7-9DAA-8E98B6E1B382}" presName="backgroundArrow" presStyleLbl="node1" presStyleIdx="0" presStyleCnt="1" custLinFactNeighborX="1482" custLinFactNeighborY="786"/>
      <dgm:spPr/>
    </dgm:pt>
  </dgm:ptLst>
  <dgm:cxnLst>
    <dgm:cxn modelId="{E2FBBB37-9059-4783-9826-114AFF69DF0B}" srcId="{69123D21-4D94-47B7-9DAA-8E98B6E1B382}" destId="{47705551-E827-448B-823A-6BA697B417E7}" srcOrd="2" destOrd="0" parTransId="{FA046F74-CD72-4797-9BC2-3192C0FD0744}" sibTransId="{4DECC231-A19E-448F-9954-424B588AD7B7}"/>
    <dgm:cxn modelId="{AB5F56A2-A3F0-44D0-960B-BA809C5B8970}" type="presOf" srcId="{CF87B0E7-4EC8-41B1-B940-40750221FFCF}" destId="{8EBE0129-6EA9-4607-98E8-3B1A71C69083}" srcOrd="0" destOrd="0" presId="urn:microsoft.com/office/officeart/2005/8/layout/hProcess3"/>
    <dgm:cxn modelId="{0053A4F4-9B22-4A38-9BB8-B10D30C62E9A}" srcId="{69123D21-4D94-47B7-9DAA-8E98B6E1B382}" destId="{15E15A00-298E-43DE-8B4C-10CF270C1860}" srcOrd="1" destOrd="0" parTransId="{80DFB4A8-BFA8-4F72-B93C-532CFBA6B1BE}" sibTransId="{392BDCBF-449D-4A9E-9B2F-05071288517C}"/>
    <dgm:cxn modelId="{90AE6987-33A0-4E26-89D6-41B2A21DF955}" type="presOf" srcId="{47705551-E827-448B-823A-6BA697B417E7}" destId="{41C99584-0D22-4258-83D9-04FE786E7194}" srcOrd="0" destOrd="0" presId="urn:microsoft.com/office/officeart/2005/8/layout/hProcess3"/>
    <dgm:cxn modelId="{1C440D95-14B9-4A40-913C-D2DBB7593396}" srcId="{69123D21-4D94-47B7-9DAA-8E98B6E1B382}" destId="{CF87B0E7-4EC8-41B1-B940-40750221FFCF}" srcOrd="0" destOrd="0" parTransId="{29F4F302-79CE-4938-856C-866F4F34D253}" sibTransId="{22E0B660-C34D-4561-87CB-3173D6059AAB}"/>
    <dgm:cxn modelId="{74C8C824-739E-4F08-81DB-34392C36308E}" type="presOf" srcId="{69123D21-4D94-47B7-9DAA-8E98B6E1B382}" destId="{DA8F4C04-FB9F-42BF-9795-3C79757D2F00}" srcOrd="0" destOrd="0" presId="urn:microsoft.com/office/officeart/2005/8/layout/hProcess3"/>
    <dgm:cxn modelId="{BB478C93-F7FF-4E23-92E2-E5624225F2A9}" type="presOf" srcId="{15E15A00-298E-43DE-8B4C-10CF270C1860}" destId="{49F5EBB6-6434-4889-A583-D8893FEA2F72}" srcOrd="0" destOrd="0" presId="urn:microsoft.com/office/officeart/2005/8/layout/hProcess3"/>
    <dgm:cxn modelId="{30365E59-A0FF-48D0-A955-CA23C5CD8A30}" type="presParOf" srcId="{DA8F4C04-FB9F-42BF-9795-3C79757D2F00}" destId="{34514FBB-D4A7-40E9-8824-C05D6DF6C4D8}" srcOrd="0" destOrd="0" presId="urn:microsoft.com/office/officeart/2005/8/layout/hProcess3"/>
    <dgm:cxn modelId="{C642B42B-0759-46CF-BBAA-43E731A383C7}" type="presParOf" srcId="{DA8F4C04-FB9F-42BF-9795-3C79757D2F00}" destId="{EE6AA9E0-E22E-48BF-8EC5-E6E8A79DEE7C}" srcOrd="1" destOrd="0" presId="urn:microsoft.com/office/officeart/2005/8/layout/hProcess3"/>
    <dgm:cxn modelId="{1D84FBB2-AA7F-4E1B-954D-736E1B435129}" type="presParOf" srcId="{EE6AA9E0-E22E-48BF-8EC5-E6E8A79DEE7C}" destId="{741DF5A0-4EFD-496B-8357-3D082E874FA1}" srcOrd="0" destOrd="0" presId="urn:microsoft.com/office/officeart/2005/8/layout/hProcess3"/>
    <dgm:cxn modelId="{AF138755-0617-47FA-B82E-11DE1A57CA21}" type="presParOf" srcId="{EE6AA9E0-E22E-48BF-8EC5-E6E8A79DEE7C}" destId="{CA7BE935-C98D-4C5D-9279-58C85AB4F222}" srcOrd="1" destOrd="0" presId="urn:microsoft.com/office/officeart/2005/8/layout/hProcess3"/>
    <dgm:cxn modelId="{D7734D7C-221F-4514-B960-52C3473CF706}" type="presParOf" srcId="{CA7BE935-C98D-4C5D-9279-58C85AB4F222}" destId="{19733C2E-C83E-4CA8-8332-65E3F7F5B427}" srcOrd="0" destOrd="0" presId="urn:microsoft.com/office/officeart/2005/8/layout/hProcess3"/>
    <dgm:cxn modelId="{7F5E68F1-19D8-431F-BC3B-6E8123E32774}" type="presParOf" srcId="{CA7BE935-C98D-4C5D-9279-58C85AB4F222}" destId="{8EBE0129-6EA9-4607-98E8-3B1A71C69083}" srcOrd="1" destOrd="0" presId="urn:microsoft.com/office/officeart/2005/8/layout/hProcess3"/>
    <dgm:cxn modelId="{88B116AE-E884-4926-BBBB-3E390DAF9066}" type="presParOf" srcId="{CA7BE935-C98D-4C5D-9279-58C85AB4F222}" destId="{1EC22C10-A7F4-4F87-A735-2F8E019AFD1F}" srcOrd="2" destOrd="0" presId="urn:microsoft.com/office/officeart/2005/8/layout/hProcess3"/>
    <dgm:cxn modelId="{7B238C01-475D-4010-AC64-3340BE76983C}" type="presParOf" srcId="{CA7BE935-C98D-4C5D-9279-58C85AB4F222}" destId="{A2254959-9555-4364-B941-4D16DD6820C6}" srcOrd="3" destOrd="0" presId="urn:microsoft.com/office/officeart/2005/8/layout/hProcess3"/>
    <dgm:cxn modelId="{79BF97E6-8739-4784-ACF1-2245B3169B58}" type="presParOf" srcId="{EE6AA9E0-E22E-48BF-8EC5-E6E8A79DEE7C}" destId="{4D2A22A3-FF5E-440A-B82C-50E07EE325DA}" srcOrd="2" destOrd="0" presId="urn:microsoft.com/office/officeart/2005/8/layout/hProcess3"/>
    <dgm:cxn modelId="{9B2AE7A2-3C9D-4404-BEF2-E68AF3D29E69}" type="presParOf" srcId="{EE6AA9E0-E22E-48BF-8EC5-E6E8A79DEE7C}" destId="{45C2AB7D-BD00-482D-B25D-24D793140C5C}" srcOrd="3" destOrd="0" presId="urn:microsoft.com/office/officeart/2005/8/layout/hProcess3"/>
    <dgm:cxn modelId="{629D253D-85BD-44EE-97B2-3D085FD56833}" type="presParOf" srcId="{45C2AB7D-BD00-482D-B25D-24D793140C5C}" destId="{DF58A053-536B-4486-BDBC-3A99CA402CCB}" srcOrd="0" destOrd="0" presId="urn:microsoft.com/office/officeart/2005/8/layout/hProcess3"/>
    <dgm:cxn modelId="{5F21D411-4DAA-488B-974A-D2BFCBAE8248}" type="presParOf" srcId="{45C2AB7D-BD00-482D-B25D-24D793140C5C}" destId="{49F5EBB6-6434-4889-A583-D8893FEA2F72}" srcOrd="1" destOrd="0" presId="urn:microsoft.com/office/officeart/2005/8/layout/hProcess3"/>
    <dgm:cxn modelId="{5C791211-E501-4430-9D2B-800DDE534B8B}" type="presParOf" srcId="{45C2AB7D-BD00-482D-B25D-24D793140C5C}" destId="{6F1CC225-B483-434A-9779-A6AD39A4C1DB}" srcOrd="2" destOrd="0" presId="urn:microsoft.com/office/officeart/2005/8/layout/hProcess3"/>
    <dgm:cxn modelId="{6DCA0CEF-5A45-4FC6-B3DC-C8E9800C4FE6}" type="presParOf" srcId="{45C2AB7D-BD00-482D-B25D-24D793140C5C}" destId="{FB263A13-7674-4DD6-B623-9A009DB202C9}" srcOrd="3" destOrd="0" presId="urn:microsoft.com/office/officeart/2005/8/layout/hProcess3"/>
    <dgm:cxn modelId="{6BE23C0B-23AC-421A-A884-E511E2C81029}" type="presParOf" srcId="{EE6AA9E0-E22E-48BF-8EC5-E6E8A79DEE7C}" destId="{07D32968-4293-401C-A7A1-C5C88B9EC0C2}" srcOrd="4" destOrd="0" presId="urn:microsoft.com/office/officeart/2005/8/layout/hProcess3"/>
    <dgm:cxn modelId="{88E6062C-E410-4124-B640-F5B9F0B4F444}" type="presParOf" srcId="{EE6AA9E0-E22E-48BF-8EC5-E6E8A79DEE7C}" destId="{2DA0D747-1592-45EF-BF27-2EDF8705600E}" srcOrd="5" destOrd="0" presId="urn:microsoft.com/office/officeart/2005/8/layout/hProcess3"/>
    <dgm:cxn modelId="{71CD07DA-705C-4112-9ADA-C11725B7EA89}" type="presParOf" srcId="{2DA0D747-1592-45EF-BF27-2EDF8705600E}" destId="{D707AE7B-2D28-422F-8DC2-2B5D2E478056}" srcOrd="0" destOrd="0" presId="urn:microsoft.com/office/officeart/2005/8/layout/hProcess3"/>
    <dgm:cxn modelId="{50BA74D9-3AD7-4592-A9C8-6DF600722496}" type="presParOf" srcId="{2DA0D747-1592-45EF-BF27-2EDF8705600E}" destId="{41C99584-0D22-4258-83D9-04FE786E7194}" srcOrd="1" destOrd="0" presId="urn:microsoft.com/office/officeart/2005/8/layout/hProcess3"/>
    <dgm:cxn modelId="{13062303-4876-4285-B447-AC0839720883}" type="presParOf" srcId="{2DA0D747-1592-45EF-BF27-2EDF8705600E}" destId="{B6087B41-492B-4E45-AD76-FBDA6335D7D9}" srcOrd="2" destOrd="0" presId="urn:microsoft.com/office/officeart/2005/8/layout/hProcess3"/>
    <dgm:cxn modelId="{A79FE198-97A8-4A6C-B634-8636FBDF8A41}" type="presParOf" srcId="{2DA0D747-1592-45EF-BF27-2EDF8705600E}" destId="{48A5977E-94D1-4DEA-A64A-BC1FE07A4BDF}" srcOrd="3" destOrd="0" presId="urn:microsoft.com/office/officeart/2005/8/layout/hProcess3"/>
    <dgm:cxn modelId="{AEF631C9-54D9-4A2B-93F8-3089CBA588CD}" type="presParOf" srcId="{EE6AA9E0-E22E-48BF-8EC5-E6E8A79DEE7C}" destId="{0F34E4EF-2D98-4604-B00F-6A1CCE999EC7}" srcOrd="6" destOrd="0" presId="urn:microsoft.com/office/officeart/2005/8/layout/hProcess3"/>
    <dgm:cxn modelId="{18866BAA-9CD9-4E9C-9C64-8D257CDD01D8}" type="presParOf" srcId="{EE6AA9E0-E22E-48BF-8EC5-E6E8A79DEE7C}" destId="{59535044-ED7C-4665-8907-DC03DA53DA23}" srcOrd="7" destOrd="0" presId="urn:microsoft.com/office/officeart/2005/8/layout/hProcess3"/>
    <dgm:cxn modelId="{5658DD90-46B1-4A29-AF4D-9F9B02898F07}" type="presParOf" srcId="{EE6AA9E0-E22E-48BF-8EC5-E6E8A79DEE7C}" destId="{CE5D0FCA-7969-4386-A76B-AF806072EC0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D4C01E2-380B-43F0-AB34-DAA016A76EA2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55D0EA9-BA84-48DC-8249-53CA2EE9B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3F05EAE-13EB-4482-A728-3A28678BBFA8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458601D-C286-4784-BE62-42055F3DE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A8CD1-5F2A-482A-BB28-632E134775EA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2813"/>
            <a:ext cx="4957763" cy="4473575"/>
          </a:xfrm>
          <a:noFill/>
          <a:ln/>
        </p:spPr>
        <p:txBody>
          <a:bodyPr/>
          <a:lstStyle/>
          <a:p>
            <a:pPr eaLnBrk="1" hangingPunct="1"/>
            <a:r>
              <a:rPr lang="ru-RU" sz="1400" smtClean="0">
                <a:latin typeface="Arial" charset="0"/>
              </a:rPr>
              <a:t>	Такими мы хотим видеть учащихся и выпускников начальной школы. Поэтому основную задачу начальной школы можно сформулировать следующим образом: </a:t>
            </a:r>
            <a:r>
              <a:rPr lang="ru-RU" sz="1400" b="1" smtClean="0">
                <a:latin typeface="Arial" charset="0"/>
              </a:rPr>
              <a:t>поддерживать и развивать</a:t>
            </a:r>
            <a:r>
              <a:rPr lang="ru-RU" sz="1400" smtClean="0">
                <a:latin typeface="Arial" charset="0"/>
              </a:rPr>
              <a:t> основные достижения дошкольного периода развития, не прерывая и не подавляя ни одну из линий, </a:t>
            </a:r>
            <a:r>
              <a:rPr lang="ru-RU" sz="1400" b="1" smtClean="0">
                <a:latin typeface="Arial" charset="0"/>
              </a:rPr>
              <a:t>формировать на этой основе учебную самостоятельность младших школьников</a:t>
            </a:r>
            <a:r>
              <a:rPr lang="ru-RU" sz="1400" smtClean="0">
                <a:latin typeface="Arial" charset="0"/>
              </a:rPr>
              <a:t>. Достижение этой задачи будет способствовать и успешному учению на следующей ступени. Это возможно, если учебный процесс нацелен на становление </a:t>
            </a:r>
            <a:r>
              <a:rPr lang="ru-RU" sz="1400" b="1" smtClean="0">
                <a:latin typeface="Arial" charset="0"/>
              </a:rPr>
              <a:t>ученического сообщества</a:t>
            </a:r>
            <a:r>
              <a:rPr lang="ru-RU" sz="1400" smtClean="0">
                <a:latin typeface="Arial" charset="0"/>
              </a:rPr>
              <a:t> – групп детей, объединяемых и объединяющихся для совместной учебной деятельности.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B09839F-1E28-4935-A1B4-45FDB012C0BF}" type="slidenum">
              <a:rPr lang="ru-RU" altLang="ru-RU" sz="1200">
                <a:solidFill>
                  <a:srgbClr val="000000"/>
                </a:solidFill>
                <a:ea typeface="Arial Unicode MS"/>
                <a:cs typeface="Arial Unicode MS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38</a:t>
            </a:fld>
            <a:endParaRPr lang="ru-RU" altLang="ru-RU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A76215-DAB1-4206-870D-66D217768A0F}" type="slidenum">
              <a:rPr lang="ru-RU" altLang="ru-RU" sz="1200">
                <a:solidFill>
                  <a:srgbClr val="000000"/>
                </a:solidFill>
                <a:ea typeface="Arial Unicode MS"/>
                <a:cs typeface="Arial Unicode MS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38</a:t>
            </a:fld>
            <a:endParaRPr lang="ru-RU" altLang="ru-RU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64516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7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0" tIns="46800" rIns="90000" bIns="46800"/>
          <a:lstStyle/>
          <a:p>
            <a:pPr defTabSz="449263"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smtClean="0">
                <a:ea typeface="Arial Unicode MS"/>
                <a:cs typeface="Arial Unicode MS"/>
              </a:rPr>
              <a:t>Познавательные УУД включают действия исследования, поиска и отбора необходимой </a:t>
            </a:r>
            <a:r>
              <a:rPr lang="ru-RU" altLang="ru-RU" sz="1400" b="1" smtClean="0">
                <a:ea typeface="Arial Unicode MS"/>
                <a:cs typeface="Arial Unicode MS"/>
              </a:rPr>
              <a:t>информации</a:t>
            </a:r>
            <a:r>
              <a:rPr lang="ru-RU" altLang="ru-RU" sz="1400" smtClean="0">
                <a:ea typeface="Arial Unicode MS"/>
                <a:cs typeface="Arial Unicode MS"/>
              </a:rPr>
              <a:t>, ее структурирования; моделирования изучаемого содержания, логические действия и операции, способы решения задач.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smtClean="0">
                <a:solidFill>
                  <a:srgbClr val="000099"/>
                </a:solidFill>
                <a:ea typeface="Arial Unicode MS"/>
                <a:cs typeface="Arial Unicode MS"/>
              </a:rPr>
              <a:t>Где же идёт развитие познавательных УУД? 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smtClean="0">
                <a:ea typeface="Arial Unicode MS"/>
                <a:cs typeface="Arial Unicode MS"/>
              </a:rPr>
              <a:t>Осуществление поиска информации для выполнения учебных заданий.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F464F87-23EF-4D02-A140-F58451442AD4}" type="slidenum">
              <a:rPr lang="ru-RU" altLang="ru-RU" sz="1200">
                <a:solidFill>
                  <a:srgbClr val="000000"/>
                </a:solidFill>
                <a:ea typeface="Arial Unicode MS"/>
                <a:cs typeface="Arial Unicode MS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39</a:t>
            </a:fld>
            <a:endParaRPr lang="ru-RU" altLang="ru-RU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F750ACB-F779-4816-8601-30210EEE8598}" type="slidenum">
              <a:rPr lang="ru-RU" altLang="ru-RU" sz="1200">
                <a:solidFill>
                  <a:srgbClr val="000000"/>
                </a:solidFill>
                <a:ea typeface="Arial Unicode MS"/>
                <a:cs typeface="Arial Unicode MS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39</a:t>
            </a:fld>
            <a:endParaRPr lang="ru-RU" altLang="ru-RU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66564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5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0" tIns="46800" rIns="90000" bIns="46800"/>
          <a:lstStyle/>
          <a:p>
            <a:pPr defTabSz="449263"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smtClean="0">
                <a:ea typeface="Arial Unicode MS"/>
                <a:cs typeface="Arial Unicode MS"/>
              </a:rPr>
              <a:t>Познавательные УУД включают действия исследования, поиска и отбора необходимой </a:t>
            </a:r>
            <a:r>
              <a:rPr lang="ru-RU" altLang="ru-RU" sz="1400" b="1" smtClean="0">
                <a:ea typeface="Arial Unicode MS"/>
                <a:cs typeface="Arial Unicode MS"/>
              </a:rPr>
              <a:t>информации</a:t>
            </a:r>
            <a:r>
              <a:rPr lang="ru-RU" altLang="ru-RU" sz="1400" smtClean="0">
                <a:ea typeface="Arial Unicode MS"/>
                <a:cs typeface="Arial Unicode MS"/>
              </a:rPr>
              <a:t>, ее структурирования; моделирования изучаемого содержания, логические действия и операции, способы решения задач.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smtClean="0">
                <a:solidFill>
                  <a:srgbClr val="000099"/>
                </a:solidFill>
                <a:ea typeface="Arial Unicode MS"/>
                <a:cs typeface="Arial Unicode MS"/>
              </a:rPr>
              <a:t>Где же идёт развитие познавательных УУД? 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smtClean="0">
                <a:ea typeface="Arial Unicode MS"/>
                <a:cs typeface="Arial Unicode MS"/>
              </a:rPr>
              <a:t>Осуществление поиска информации для выполнения учебных заданий.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>
          <a:xfrm>
            <a:off x="3829050" y="9442450"/>
            <a:ext cx="2930525" cy="49847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DFC2B7-F109-4CA5-9A2C-022ED3518FC7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latin typeface="+mn-lt"/>
              <a:cs typeface="+mn-cs"/>
            </a:endParaRPr>
          </a:p>
        </p:txBody>
      </p:sp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 lIns="92853" tIns="46427" rIns="92853" bIns="46427" rtlCol="0"/>
          <a:lstStyle/>
          <a:p>
            <a:pPr eaLnBrk="1" hangingPunct="1">
              <a:defRPr/>
            </a:pPr>
            <a:endParaRPr lang="ru-RU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C0A0A-2C0F-4DE4-AA76-B10FE23D8395}" type="slidenum">
              <a:rPr lang="ru-RU" altLang="ru-RU" smtClean="0">
                <a:ea typeface="Arial Unicode MS"/>
                <a:cs typeface="Arial Unicode MS"/>
              </a:rPr>
              <a:pPr/>
              <a:t>21</a:t>
            </a:fld>
            <a:endParaRPr lang="ru-RU" altLang="ru-RU" smtClean="0">
              <a:ea typeface="Arial Unicode MS"/>
              <a:cs typeface="Arial Unicode MS"/>
            </a:endParaRPr>
          </a:p>
        </p:txBody>
      </p:sp>
      <p:sp>
        <p:nvSpPr>
          <p:cNvPr id="39939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84238" y="736600"/>
            <a:ext cx="4992687" cy="37465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FA4FD-475B-431D-A7B4-AAA8D7D4E21B}" type="slidenum">
              <a:rPr lang="ru-RU" altLang="ru-RU" smtClean="0">
                <a:ea typeface="Arial Unicode MS"/>
                <a:cs typeface="Arial Unicode MS"/>
              </a:rPr>
              <a:pPr/>
              <a:t>26</a:t>
            </a:fld>
            <a:endParaRPr lang="ru-RU" altLang="ru-RU" smtClean="0">
              <a:ea typeface="Arial Unicode MS"/>
              <a:cs typeface="Arial Unicode MS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10602D4-BC0A-4720-B3B3-1C3B7E820E54}" type="slidenum">
              <a:rPr lang="ru-RU" alt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46084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5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7013" eaLnBrk="1" hangingPunct="1">
              <a:lnSpc>
                <a:spcPct val="90000"/>
              </a:lnSpc>
              <a:spcBef>
                <a:spcPts val="525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altLang="ru-RU" smtClean="0">
                <a:ea typeface="Arial Unicode MS"/>
                <a:cs typeface="Arial Unicode MS"/>
              </a:rPr>
              <a:t>   </a:t>
            </a:r>
            <a:r>
              <a:rPr lang="ru-RU" altLang="ru-RU" sz="1400" smtClean="0">
                <a:ea typeface="Arial Unicode MS"/>
                <a:cs typeface="Arial Unicode MS"/>
              </a:rPr>
              <a:t>Функция универсальных учебных действий – обеспечить ключевую компетенцию учащегося – умение учиться, т.е. учить себя, а также применение полученных в школе знаний в жизни.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525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altLang="ru-RU" sz="1400" smtClean="0">
                <a:ea typeface="Arial Unicode MS"/>
                <a:cs typeface="Arial Unicode MS"/>
              </a:rPr>
              <a:t>Что дают универсальные учебные действия?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25"/>
              </a:spcBef>
              <a:buFont typeface="Times New Roman" pitchFamily="18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altLang="ru-RU" sz="1400" smtClean="0">
                <a:ea typeface="Arial Unicode MS"/>
                <a:cs typeface="Arial Unicode MS"/>
              </a:rPr>
              <a:t>обеспечивают учащемуся возможность самостоятельно осуществлять деятельность учения, ставить учебные цели, искать и использовать необходимые средства и способы их достижения, уметь контролировать и оценивать учебную деятельность и ее результаты;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25"/>
              </a:spcBef>
              <a:buFont typeface="Times New Roman" pitchFamily="18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altLang="ru-RU" sz="1400" smtClean="0">
                <a:ea typeface="Arial Unicode MS"/>
                <a:cs typeface="Arial Unicode MS"/>
              </a:rPr>
              <a:t>создают условия развития личности и ее самореализации на основе «умения учиться» и сотрудничать со взрослыми и сверстниками. Умение учиться во взрослой жизни обеспечивает личности готовность к непрерывному образованию, высокую социальную и профессиональную мобильность; 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25"/>
              </a:spcBef>
              <a:buFont typeface="Times New Roman" pitchFamily="18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altLang="ru-RU" sz="1400" smtClean="0">
                <a:ea typeface="Arial Unicode MS"/>
                <a:cs typeface="Arial Unicode MS"/>
              </a:rPr>
              <a:t>обеспечивают успешное усвоение знаний, умений и навыков, формирование картины мира, компетентностей в любой предметной области познания.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525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altLang="ru-RU" sz="1400" smtClean="0">
              <a:ea typeface="Arial Unicode MS"/>
              <a:cs typeface="Arial Unicode M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7617938-35A1-4578-A08C-BDC08DE6263F}" type="slidenum">
              <a:rPr lang="ru-RU" altLang="ru-RU" sz="1200">
                <a:solidFill>
                  <a:srgbClr val="000000"/>
                </a:solidFill>
                <a:ea typeface="Arial Unicode MS"/>
                <a:cs typeface="Arial Unicode MS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ru-RU" altLang="ru-RU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D4FC0ED-FD94-4B2F-8F2B-A4390F99E6EC}" type="slidenum">
              <a:rPr lang="ru-RU" altLang="ru-RU" sz="1200">
                <a:solidFill>
                  <a:srgbClr val="000000"/>
                </a:solidFill>
                <a:ea typeface="Arial Unicode MS"/>
                <a:cs typeface="Arial Unicode MS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ru-RU" altLang="ru-RU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52228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9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0" tIns="46800" rIns="90000" bIns="46800"/>
          <a:lstStyle/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smtClean="0">
                <a:ea typeface="Arial Unicode MS"/>
                <a:cs typeface="Arial Unicode MS"/>
              </a:rPr>
              <a:t>Регулятивные УУД обеспечивают возможность управления познавательной и учебной деятельностью посредством постановки целей, планирования, контроля, коррекции своих действий и оценки успешности усвоения.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Целеполагание</a:t>
            </a:r>
            <a:r>
              <a:rPr lang="ru-RU" altLang="ru-RU" sz="1400" b="1" u="sng" smtClean="0">
                <a:ea typeface="Arial Unicode MS"/>
                <a:cs typeface="Arial Unicode MS"/>
              </a:rPr>
              <a:t> </a:t>
            </a:r>
            <a:r>
              <a:rPr lang="ru-RU" altLang="ru-RU" sz="1400" b="1" smtClean="0">
                <a:ea typeface="Arial Unicode MS"/>
                <a:cs typeface="Arial Unicode MS"/>
              </a:rPr>
              <a:t>–</a:t>
            </a:r>
            <a:r>
              <a:rPr lang="ru-RU" altLang="ru-RU" sz="1400" smtClean="0">
                <a:ea typeface="Arial Unicode MS"/>
                <a:cs typeface="Arial Unicode MS"/>
              </a:rPr>
              <a:t> постановка учебной задачи на основе соотнесения того, что уже известно и усвоено учащимися, и того, что еще неизвестно.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Планирование</a:t>
            </a:r>
            <a:r>
              <a:rPr lang="ru-RU" altLang="ru-RU" sz="1400" b="1" smtClean="0">
                <a:ea typeface="Arial Unicode MS"/>
                <a:cs typeface="Arial Unicode MS"/>
              </a:rPr>
              <a:t> – </a:t>
            </a:r>
            <a:r>
              <a:rPr lang="ru-RU" altLang="ru-RU" sz="1400" smtClean="0">
                <a:ea typeface="Arial Unicode MS"/>
                <a:cs typeface="Arial Unicode MS"/>
              </a:rPr>
              <a:t>определение последовательности промежуточных целей с учетом конечного результата, составление плана и последовательности действий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Прогнозирование</a:t>
            </a:r>
            <a:r>
              <a:rPr lang="ru-RU" altLang="ru-RU" sz="1400" u="sng" smtClean="0">
                <a:ea typeface="Arial Unicode MS"/>
                <a:cs typeface="Arial Unicode MS"/>
              </a:rPr>
              <a:t> </a:t>
            </a:r>
            <a:r>
              <a:rPr lang="ru-RU" altLang="ru-RU" sz="1400" smtClean="0">
                <a:ea typeface="Arial Unicode MS"/>
                <a:cs typeface="Arial Unicode MS"/>
              </a:rPr>
              <a:t>– предвосхищение результата и уровня усвоения знаний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Контроль</a:t>
            </a:r>
            <a:r>
              <a:rPr lang="ru-RU" altLang="ru-RU" sz="1400" smtClean="0">
                <a:ea typeface="Arial Unicode MS"/>
                <a:cs typeface="Arial Unicode MS"/>
              </a:rPr>
              <a:t> – сличение способа действия и его результата с заданным эталоном с целью обнаружения отклонений и отличий от эталона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Коррекция</a:t>
            </a:r>
            <a:r>
              <a:rPr lang="ru-RU" altLang="ru-RU" sz="1400" smtClean="0">
                <a:ea typeface="Arial Unicode MS"/>
                <a:cs typeface="Arial Unicode MS"/>
              </a:rPr>
              <a:t> – внесение необходимых дополнений и корректив в план и способ действия в случае расхождения эталона, реального действия и его результата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Оценка</a:t>
            </a:r>
            <a:r>
              <a:rPr lang="ru-RU" altLang="ru-RU" sz="1400" smtClean="0">
                <a:ea typeface="Arial Unicode MS"/>
                <a:cs typeface="Arial Unicode MS"/>
              </a:rPr>
              <a:t> – выделение и осознание уч-ся того, что уже усвоено и что еще нужно усвоить, осознание качества и уровня усвоения </a:t>
            </a:r>
          </a:p>
          <a:p>
            <a:pPr defTabSz="449263" eaLnBrk="1" hangingPunct="1">
              <a:lnSpc>
                <a:spcPct val="80000"/>
              </a:lnSpc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Саморегуляция</a:t>
            </a:r>
            <a:r>
              <a:rPr lang="ru-RU" altLang="ru-RU" sz="1400" smtClean="0">
                <a:ea typeface="Arial Unicode MS"/>
                <a:cs typeface="Arial Unicode MS"/>
              </a:rPr>
              <a:t> – способность к мобилизации сил и энергии, к волевому усилию и к преодолению препятствий</a:t>
            </a:r>
            <a:r>
              <a:rPr lang="ru-RU" altLang="ru-RU" sz="1000" smtClean="0">
                <a:ea typeface="Arial Unicode MS"/>
                <a:cs typeface="Arial Unicode MS"/>
              </a:rPr>
              <a:t>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D502986-18C6-4009-86D9-F8FD4B2CACAB}" type="slidenum">
              <a:rPr lang="ru-RU" altLang="ru-RU" sz="1200">
                <a:solidFill>
                  <a:srgbClr val="000000"/>
                </a:solidFill>
                <a:ea typeface="Arial Unicode MS"/>
                <a:cs typeface="Arial Unicode MS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ru-RU" altLang="ru-RU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B46A424-3148-4128-A591-4F5378271EF1}" type="slidenum">
              <a:rPr lang="ru-RU" altLang="ru-RU" sz="1200">
                <a:solidFill>
                  <a:srgbClr val="000000"/>
                </a:solidFill>
                <a:ea typeface="Arial Unicode MS"/>
                <a:cs typeface="Arial Unicode MS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ru-RU" altLang="ru-RU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54276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7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0" tIns="46800" rIns="90000" bIns="46800"/>
          <a:lstStyle/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smtClean="0">
                <a:ea typeface="Arial Unicode MS"/>
                <a:cs typeface="Arial Unicode MS"/>
              </a:rPr>
              <a:t>Регулятивные УУД обеспечивают возможность управления познавательной и учебной деятельностью посредством постановки целей, планирования, контроля, коррекции своих действий и оценки успешности усвоения.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Целеполагание</a:t>
            </a:r>
            <a:r>
              <a:rPr lang="ru-RU" altLang="ru-RU" sz="1400" b="1" u="sng" smtClean="0">
                <a:ea typeface="Arial Unicode MS"/>
                <a:cs typeface="Arial Unicode MS"/>
              </a:rPr>
              <a:t> </a:t>
            </a:r>
            <a:r>
              <a:rPr lang="ru-RU" altLang="ru-RU" sz="1400" b="1" smtClean="0">
                <a:ea typeface="Arial Unicode MS"/>
                <a:cs typeface="Arial Unicode MS"/>
              </a:rPr>
              <a:t>–</a:t>
            </a:r>
            <a:r>
              <a:rPr lang="ru-RU" altLang="ru-RU" sz="1400" smtClean="0">
                <a:ea typeface="Arial Unicode MS"/>
                <a:cs typeface="Arial Unicode MS"/>
              </a:rPr>
              <a:t> постановка учебной задачи на основе соотнесения того, что уже известно и усвоено учащимися, и того, что еще неизвестно.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Планирование</a:t>
            </a:r>
            <a:r>
              <a:rPr lang="ru-RU" altLang="ru-RU" sz="1400" b="1" smtClean="0">
                <a:ea typeface="Arial Unicode MS"/>
                <a:cs typeface="Arial Unicode MS"/>
              </a:rPr>
              <a:t> – </a:t>
            </a:r>
            <a:r>
              <a:rPr lang="ru-RU" altLang="ru-RU" sz="1400" smtClean="0">
                <a:ea typeface="Arial Unicode MS"/>
                <a:cs typeface="Arial Unicode MS"/>
              </a:rPr>
              <a:t>определение последовательности промежуточных целей с учетом конечного результата, составление плана и последовательности действий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Прогнозирование</a:t>
            </a:r>
            <a:r>
              <a:rPr lang="ru-RU" altLang="ru-RU" sz="1400" u="sng" smtClean="0">
                <a:ea typeface="Arial Unicode MS"/>
                <a:cs typeface="Arial Unicode MS"/>
              </a:rPr>
              <a:t> </a:t>
            </a:r>
            <a:r>
              <a:rPr lang="ru-RU" altLang="ru-RU" sz="1400" smtClean="0">
                <a:ea typeface="Arial Unicode MS"/>
                <a:cs typeface="Arial Unicode MS"/>
              </a:rPr>
              <a:t>– предвосхищение результата и уровня усвоения знаний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Контроль</a:t>
            </a:r>
            <a:r>
              <a:rPr lang="ru-RU" altLang="ru-RU" sz="1400" smtClean="0">
                <a:ea typeface="Arial Unicode MS"/>
                <a:cs typeface="Arial Unicode MS"/>
              </a:rPr>
              <a:t> – сличение способа действия и его результата с заданным эталоном с целью обнаружения отклонений и отличий от эталона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Коррекция</a:t>
            </a:r>
            <a:r>
              <a:rPr lang="ru-RU" altLang="ru-RU" sz="1400" smtClean="0">
                <a:ea typeface="Arial Unicode MS"/>
                <a:cs typeface="Arial Unicode MS"/>
              </a:rPr>
              <a:t> – внесение необходимых дополнений и корректив в план и способ действия в случае расхождения эталона, реального действия и его результата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Оценка</a:t>
            </a:r>
            <a:r>
              <a:rPr lang="ru-RU" altLang="ru-RU" sz="1400" smtClean="0">
                <a:ea typeface="Arial Unicode MS"/>
                <a:cs typeface="Arial Unicode MS"/>
              </a:rPr>
              <a:t> – выделение и осознание уч-ся того, что уже усвоено и что еще нужно усвоить, осознание качества и уровня усвоения </a:t>
            </a:r>
          </a:p>
          <a:p>
            <a:pPr defTabSz="449263" eaLnBrk="1" hangingPunct="1">
              <a:lnSpc>
                <a:spcPct val="80000"/>
              </a:lnSpc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Саморегуляция</a:t>
            </a:r>
            <a:r>
              <a:rPr lang="ru-RU" altLang="ru-RU" sz="1400" smtClean="0">
                <a:ea typeface="Arial Unicode MS"/>
                <a:cs typeface="Arial Unicode MS"/>
              </a:rPr>
              <a:t> – способность к мобилизации сил и энергии, к волевому усилию и к преодолению препятствий</a:t>
            </a:r>
            <a:r>
              <a:rPr lang="ru-RU" altLang="ru-RU" sz="1000" smtClean="0">
                <a:ea typeface="Arial Unicode MS"/>
                <a:cs typeface="Arial Unicode MS"/>
              </a:rPr>
              <a:t>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F24796-587E-4CAC-A487-36C62932FC80}" type="slidenum">
              <a:rPr lang="ru-RU" altLang="ru-RU" sz="1200">
                <a:solidFill>
                  <a:srgbClr val="000000"/>
                </a:solidFill>
                <a:ea typeface="Arial Unicode MS"/>
                <a:cs typeface="Arial Unicode MS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ru-RU" altLang="ru-RU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B1DCA9D-2D84-4BF6-893E-9DB1897C62F2}" type="slidenum">
              <a:rPr lang="ru-RU" altLang="ru-RU" sz="1200">
                <a:solidFill>
                  <a:srgbClr val="000000"/>
                </a:solidFill>
                <a:ea typeface="Arial Unicode MS"/>
                <a:cs typeface="Arial Unicode MS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ru-RU" altLang="ru-RU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56324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5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0" tIns="46800" rIns="90000" bIns="46800"/>
          <a:lstStyle/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smtClean="0">
                <a:ea typeface="Arial Unicode MS"/>
                <a:cs typeface="Arial Unicode MS"/>
              </a:rPr>
              <a:t>Регулятивные УУД обеспечивают возможность управления познавательной и учебной деятельностью посредством постановки целей, планирования, контроля, коррекции своих действий и оценки успешности усвоения.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Целеполагание</a:t>
            </a:r>
            <a:r>
              <a:rPr lang="ru-RU" altLang="ru-RU" sz="1400" b="1" u="sng" smtClean="0">
                <a:ea typeface="Arial Unicode MS"/>
                <a:cs typeface="Arial Unicode MS"/>
              </a:rPr>
              <a:t> </a:t>
            </a:r>
            <a:r>
              <a:rPr lang="ru-RU" altLang="ru-RU" sz="1400" b="1" smtClean="0">
                <a:ea typeface="Arial Unicode MS"/>
                <a:cs typeface="Arial Unicode MS"/>
              </a:rPr>
              <a:t>–</a:t>
            </a:r>
            <a:r>
              <a:rPr lang="ru-RU" altLang="ru-RU" sz="1400" smtClean="0">
                <a:ea typeface="Arial Unicode MS"/>
                <a:cs typeface="Arial Unicode MS"/>
              </a:rPr>
              <a:t> постановка учебной задачи на основе соотнесения того, что уже известно и усвоено учащимися, и того, что еще неизвестно.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Планирование</a:t>
            </a:r>
            <a:r>
              <a:rPr lang="ru-RU" altLang="ru-RU" sz="1400" b="1" smtClean="0">
                <a:ea typeface="Arial Unicode MS"/>
                <a:cs typeface="Arial Unicode MS"/>
              </a:rPr>
              <a:t> – </a:t>
            </a:r>
            <a:r>
              <a:rPr lang="ru-RU" altLang="ru-RU" sz="1400" smtClean="0">
                <a:ea typeface="Arial Unicode MS"/>
                <a:cs typeface="Arial Unicode MS"/>
              </a:rPr>
              <a:t>определение последовательности промежуточных целей с учетом конечного результата, составление плана и последовательности действий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Прогнозирование</a:t>
            </a:r>
            <a:r>
              <a:rPr lang="ru-RU" altLang="ru-RU" sz="1400" u="sng" smtClean="0">
                <a:ea typeface="Arial Unicode MS"/>
                <a:cs typeface="Arial Unicode MS"/>
              </a:rPr>
              <a:t> </a:t>
            </a:r>
            <a:r>
              <a:rPr lang="ru-RU" altLang="ru-RU" sz="1400" smtClean="0">
                <a:ea typeface="Arial Unicode MS"/>
                <a:cs typeface="Arial Unicode MS"/>
              </a:rPr>
              <a:t>– предвосхищение результата и уровня усвоения знаний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Контроль</a:t>
            </a:r>
            <a:r>
              <a:rPr lang="ru-RU" altLang="ru-RU" sz="1400" smtClean="0">
                <a:ea typeface="Arial Unicode MS"/>
                <a:cs typeface="Arial Unicode MS"/>
              </a:rPr>
              <a:t> – сличение способа действия и его результата с заданным эталоном с целью обнаружения отклонений и отличий от эталона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Коррекция</a:t>
            </a:r>
            <a:r>
              <a:rPr lang="ru-RU" altLang="ru-RU" sz="1400" smtClean="0">
                <a:ea typeface="Arial Unicode MS"/>
                <a:cs typeface="Arial Unicode MS"/>
              </a:rPr>
              <a:t> – внесение необходимых дополнений и корректив в план и способ действия в случае расхождения эталона, реального действия и его результата </a:t>
            </a:r>
          </a:p>
          <a:p>
            <a:pPr defTabSz="449263" eaLnBrk="1" hangingPunct="1">
              <a:lnSpc>
                <a:spcPct val="80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Оценка</a:t>
            </a:r>
            <a:r>
              <a:rPr lang="ru-RU" altLang="ru-RU" sz="1400" smtClean="0">
                <a:ea typeface="Arial Unicode MS"/>
                <a:cs typeface="Arial Unicode MS"/>
              </a:rPr>
              <a:t> – выделение и осознание уч-ся того, что уже усвоено и что еще нужно усвоить, осознание качества и уровня усвоения </a:t>
            </a:r>
          </a:p>
          <a:p>
            <a:pPr defTabSz="449263" eaLnBrk="1" hangingPunct="1">
              <a:lnSpc>
                <a:spcPct val="80000"/>
              </a:lnSpc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 u="sng" smtClean="0">
                <a:ea typeface="Arial Unicode MS"/>
                <a:cs typeface="Arial Unicode MS"/>
              </a:rPr>
              <a:t>Саморегуляция</a:t>
            </a:r>
            <a:r>
              <a:rPr lang="ru-RU" altLang="ru-RU" sz="1400" smtClean="0">
                <a:ea typeface="Arial Unicode MS"/>
                <a:cs typeface="Arial Unicode MS"/>
              </a:rPr>
              <a:t> – способность к мобилизации сил и энергии, к волевому усилию и к преодолению препятствий</a:t>
            </a:r>
            <a:r>
              <a:rPr lang="ru-RU" altLang="ru-RU" sz="1000" smtClean="0">
                <a:ea typeface="Arial Unicode MS"/>
                <a:cs typeface="Arial Unicode MS"/>
              </a:rPr>
              <a:t>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4E7DA96-23D1-402D-B9B4-F6609BC1CD02}" type="slidenum">
              <a:rPr lang="ru-RU" altLang="ru-RU" sz="1200">
                <a:solidFill>
                  <a:srgbClr val="000000"/>
                </a:solidFill>
                <a:ea typeface="Arial Unicode MS"/>
                <a:cs typeface="Arial Unicode MS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ru-RU" altLang="ru-RU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B3D4E8-5F8D-43DE-9849-EB2C52043FF2}" type="slidenum">
              <a:rPr lang="ru-RU" altLang="ru-RU" sz="1200">
                <a:solidFill>
                  <a:srgbClr val="000000"/>
                </a:solidFill>
                <a:ea typeface="Arial Unicode MS"/>
                <a:cs typeface="Arial Unicode MS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ru-RU" altLang="ru-RU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58372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3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0" tIns="46800" rIns="90000" bIns="46800"/>
          <a:lstStyle/>
          <a:p>
            <a:pPr defTabSz="449263"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400" smtClean="0">
              <a:ea typeface="Arial Unicode MS"/>
              <a:cs typeface="Arial Unicode M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C6838CD-3197-4BD6-9573-84A2972C4686}" type="slidenum">
              <a:rPr lang="ru-RU" altLang="ru-RU" sz="1200">
                <a:solidFill>
                  <a:srgbClr val="000000"/>
                </a:solidFill>
                <a:ea typeface="Arial Unicode MS"/>
                <a:cs typeface="Arial Unicode MS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37</a:t>
            </a:fld>
            <a:endParaRPr lang="ru-RU" altLang="ru-RU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84104C4-6324-4BA5-BAA0-27E24FF47008}" type="slidenum">
              <a:rPr lang="ru-RU" altLang="ru-RU" sz="1200">
                <a:solidFill>
                  <a:srgbClr val="000000"/>
                </a:solidFill>
                <a:ea typeface="Arial Unicode MS"/>
                <a:cs typeface="Arial Unicode MS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37</a:t>
            </a:fld>
            <a:endParaRPr lang="ru-RU" altLang="ru-RU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62468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9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0" tIns="46800" rIns="90000" bIns="46800"/>
          <a:lstStyle/>
          <a:p>
            <a:pPr defTabSz="449263"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smtClean="0">
                <a:ea typeface="Arial Unicode MS"/>
                <a:cs typeface="Arial Unicode MS"/>
              </a:rPr>
              <a:t>   Коммуникативные УУД обеспечивают возможности сотрудничества – умение 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 в речи, уважать в общении и сотрудничества партнера и самого себя.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smtClean="0">
                <a:solidFill>
                  <a:srgbClr val="000099"/>
                </a:solidFill>
                <a:ea typeface="Arial Unicode MS"/>
                <a:cs typeface="Arial Unicode MS"/>
              </a:rPr>
              <a:t>  Где же идёт развитие коммуникативных УУД? 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smtClean="0">
                <a:solidFill>
                  <a:srgbClr val="000099"/>
                </a:solidFill>
                <a:ea typeface="Arial Unicode MS"/>
                <a:cs typeface="Arial Unicode MS"/>
              </a:rPr>
              <a:t>Умение учитывать разные мнения и стремиться к координации различных позиций в сотрудничестве; формирование собственного мнения и позиции, договариваться, приходить к общему решению в совместной деятельности.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400" smtClean="0">
              <a:solidFill>
                <a:srgbClr val="000099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BC95-1055-4DCE-AA6C-1B848FCAFBFB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2F08-CB7B-4C36-8C69-487C8216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EDE96-314F-4B77-90F8-924C839F0A59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6B1B1-6745-4AB0-9B43-62A112B3F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14E91-5133-46B1-953F-5E76E43B4CEC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1F86F-9893-4BFF-B528-C5FB818F8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0F3B-0B14-41E2-A947-F0DA1B8EE1EB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CD39-47AE-4710-B303-5764C57CB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3186-45F1-44C4-9211-B9088BC5F358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F00F-EB6E-4B3D-B239-46AA9F0A2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520D-28B9-4747-B055-8E154C83128D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E6C0-4168-40B5-A241-5F967E687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0DE22-E5B7-4B04-A48D-0B4A4D39046D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EE6A-EE33-48EC-BC8E-A00A0DE7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1AC2-EA05-4C0F-A930-E1AF2DB3A525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A6D52-61EB-44D3-91C9-C53B673C8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8A3F-9A02-400B-93EF-B4CDDD3ED3A1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76AAC-B862-4B76-98C6-B6C6A6CC2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E383-4DF9-4780-AD66-93C222C51D55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B31E-31D3-4A14-A38C-F63B642D1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0A7AB-BBA2-476C-AEC2-8C8290AFB264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37944-07D3-4746-988D-186430C2B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67E70-23F6-4F61-97C4-00EFE7856A05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6DC9-7825-4E89-BF5A-A7BF49355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51C623-3BE3-4CB3-91D4-0ADFB44760F3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99F24D-F1F5-4B63-8787-2165C1AF3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7.xml"/><Relationship Id="rId7" Type="http://schemas.openxmlformats.org/officeDocument/2006/relationships/hyperlink" Target="http://www.standart.edu.ru/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8.w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20.png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osh-lagerskaya.narod.ru/C41-07.gif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posobie.sch901.edusite.ru/images/3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19250" y="1989138"/>
            <a:ext cx="5429250" cy="2087562"/>
          </a:xfrm>
          <a:noFill/>
        </p:spPr>
        <p:txBody>
          <a:bodyPr/>
          <a:lstStyle/>
          <a:p>
            <a:r>
              <a:rPr lang="ru-RU" sz="3600" b="1" smtClean="0"/>
              <a:t>Формирование УУД</a:t>
            </a:r>
          </a:p>
          <a:p>
            <a:r>
              <a:rPr lang="ru-RU" sz="3600" b="1" smtClean="0"/>
              <a:t>у младших школьников</a:t>
            </a:r>
          </a:p>
          <a:p>
            <a:r>
              <a:rPr lang="ru-RU" sz="3600" b="1" smtClean="0"/>
              <a:t> на уроках математики</a:t>
            </a:r>
          </a:p>
        </p:txBody>
      </p:sp>
      <p:sp>
        <p:nvSpPr>
          <p:cNvPr id="16386" name="Подзаголовок 1"/>
          <p:cNvSpPr txBox="1">
            <a:spLocks/>
          </p:cNvSpPr>
          <p:nvPr/>
        </p:nvSpPr>
        <p:spPr bwMode="auto">
          <a:xfrm>
            <a:off x="2124075" y="4652963"/>
            <a:ext cx="54292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6387" name="Подзаголовок 1"/>
          <p:cNvSpPr txBox="1">
            <a:spLocks/>
          </p:cNvSpPr>
          <p:nvPr/>
        </p:nvSpPr>
        <p:spPr bwMode="auto">
          <a:xfrm>
            <a:off x="1258888" y="476250"/>
            <a:ext cx="64087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1800" b="1" i="1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42845" y="273050"/>
          <a:ext cx="8786844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6" name="Picture 11" descr="n1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60350"/>
            <a:ext cx="11525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857356" y="500042"/>
            <a:ext cx="63123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Система трёх «Т»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800" b="1" smtClean="0"/>
              <a:t>Результат школьного образования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354013" y="792163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088" y="1557338"/>
            <a:ext cx="2016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1998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6600" y="1557338"/>
            <a:ext cx="2016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2004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1863" y="1557338"/>
            <a:ext cx="2016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2009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619250" y="2205038"/>
            <a:ext cx="288925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140200" y="2214563"/>
            <a:ext cx="287338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875463" y="2205038"/>
            <a:ext cx="288925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44563" y="2803525"/>
            <a:ext cx="1655762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ЗУН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455988" y="2820988"/>
            <a:ext cx="1655762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ОУУН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192838" y="2820988"/>
            <a:ext cx="1655762" cy="118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Л, </a:t>
            </a:r>
          </a:p>
          <a:p>
            <a:pPr algn="ctr">
              <a:defRPr/>
            </a:pPr>
            <a:r>
              <a:rPr lang="ru-RU" sz="2400" b="1" dirty="0"/>
              <a:t>М, </a:t>
            </a:r>
          </a:p>
          <a:p>
            <a:pPr algn="ctr">
              <a:defRPr/>
            </a:pPr>
            <a:r>
              <a:rPr lang="ru-RU" sz="2400" b="1" dirty="0"/>
              <a:t>П</a:t>
            </a:r>
            <a:endParaRPr lang="ru-RU" sz="2400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1619250" y="3846513"/>
            <a:ext cx="288925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181475" y="3846513"/>
            <a:ext cx="287338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905625" y="4005263"/>
            <a:ext cx="288925" cy="423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1057275" y="4429125"/>
            <a:ext cx="1412875" cy="863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Знания </a:t>
            </a:r>
            <a:endParaRPr lang="ru-RU" dirty="0"/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3617913" y="4452938"/>
            <a:ext cx="1412875" cy="86518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Знания </a:t>
            </a:r>
            <a:endParaRPr lang="ru-RU" dirty="0"/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6011863" y="4433888"/>
            <a:ext cx="2305050" cy="14414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Личностные</a:t>
            </a:r>
          </a:p>
          <a:p>
            <a:pPr algn="ctr">
              <a:defRPr/>
            </a:pPr>
            <a:r>
              <a:rPr lang="ru-RU" sz="2000" b="1" dirty="0" err="1"/>
              <a:t>Метапредметные</a:t>
            </a:r>
            <a:r>
              <a:rPr lang="ru-RU" sz="2000" b="1" dirty="0"/>
              <a:t> </a:t>
            </a:r>
          </a:p>
          <a:p>
            <a:pPr algn="ctr">
              <a:defRPr/>
            </a:pPr>
            <a:r>
              <a:rPr lang="ru-RU" sz="2000" b="1" dirty="0"/>
              <a:t>Предметные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fo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576263" y="50720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79388" y="1928813"/>
            <a:ext cx="2519362" cy="6842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ЛИЧНОСТНЫЕ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059113" y="1928813"/>
            <a:ext cx="2519362" cy="6842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МЕТАПРЕДМЕТНЫЕ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937250" y="1928813"/>
            <a:ext cx="2698750" cy="6842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ПРЕДМЕТНЫЕ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79388" y="2720975"/>
            <a:ext cx="2520950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Самоопределение: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внутренняя позиция школьника;</a:t>
            </a:r>
          </a:p>
          <a:p>
            <a:pPr algn="ctr" eaLnBrk="0" hangingPunct="0">
              <a:defRPr/>
            </a:pPr>
            <a:r>
              <a:rPr lang="ru-RU" sz="10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самоиндификация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;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самоуважение и самооценка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79388" y="3584575"/>
            <a:ext cx="2519362" cy="865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Смыслообразование:</a:t>
            </a:r>
          </a:p>
          <a:p>
            <a:pPr algn="ctr" eaLnBrk="0" hangingPunct="0">
              <a:defRPr/>
            </a:pPr>
            <a:r>
              <a:rPr lang="ru-RU" sz="10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мотивация (учебная, социальная);</a:t>
            </a:r>
          </a:p>
          <a:p>
            <a:pPr algn="ctr" eaLnBrk="0" hangingPunct="0">
              <a:defRPr/>
            </a:pPr>
            <a:r>
              <a:rPr lang="ru-RU" sz="10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границы собственного</a:t>
            </a:r>
          </a:p>
          <a:p>
            <a:pPr algn="ctr" eaLnBrk="0" hangingPunct="0">
              <a:defRPr/>
            </a:pPr>
            <a:r>
              <a:rPr lang="ru-RU" sz="10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знания и «незнания»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79388" y="4519613"/>
            <a:ext cx="2519362" cy="1552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Морально-этическая</a:t>
            </a:r>
          </a:p>
          <a:p>
            <a:pPr algn="ctr" eaLnBrk="0" hangingPunct="0"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ориентация: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ориентация на выполнение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моральных норм;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способность к решению моральных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проблем на основе </a:t>
            </a:r>
            <a:r>
              <a:rPr lang="ru-RU" sz="10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децентрации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;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оценка своих поступков</a:t>
            </a:r>
            <a:r>
              <a:rPr lang="ru-RU" sz="1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057525" y="2720975"/>
            <a:ext cx="2520950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Регулятивные: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управление своей деятельностью;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контроль и коррекция;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инициативность и самостоятельность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059113" y="3584575"/>
            <a:ext cx="2520950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Коммуникативные:</a:t>
            </a:r>
          </a:p>
          <a:p>
            <a:pPr algn="ctr" eaLnBrk="0" hangingPunct="0">
              <a:defRPr/>
            </a:pPr>
            <a:r>
              <a:rPr lang="ru-RU" sz="10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речевая деятельность;</a:t>
            </a:r>
          </a:p>
          <a:p>
            <a:pPr algn="ctr" eaLnBrk="0" hangingPunct="0">
              <a:defRPr/>
            </a:pPr>
            <a:r>
              <a:rPr lang="ru-RU" sz="10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навыки сотрудничества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3059113" y="4519613"/>
            <a:ext cx="2519362" cy="1552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Познавательные: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работа с информацией;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работа с учебными моделями;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использование </a:t>
            </a:r>
            <a:r>
              <a:rPr lang="ru-RU" sz="10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знако-символических</a:t>
            </a:r>
            <a:endParaRPr lang="ru-RU" sz="10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средств, общих схем решения;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выполнение логических операций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сравнения, анализа, обобщения,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классификации, установления</a:t>
            </a:r>
          </a:p>
          <a:p>
            <a:pPr algn="ctr" eaLnBrk="0" hangingPunct="0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аналогий, подведения под понятие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5940425" y="2720975"/>
            <a:ext cx="1944688" cy="514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8132763" y="2828925"/>
            <a:ext cx="431800" cy="252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6011863" y="2695575"/>
            <a:ext cx="1765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/>
              <a:t>Основы системы</a:t>
            </a:r>
          </a:p>
          <a:p>
            <a:pPr algn="ctr" eaLnBrk="0" hangingPunct="0"/>
            <a:r>
              <a:rPr lang="ru-RU" sz="1400" b="1"/>
              <a:t>научных знаний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5940425" y="3343275"/>
            <a:ext cx="2055813" cy="1476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5973763" y="3368675"/>
            <a:ext cx="2017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/>
              <a:t>Опыт «предметной» деятельности по получению,</a:t>
            </a:r>
          </a:p>
          <a:p>
            <a:pPr algn="ctr" eaLnBrk="0" hangingPunct="0"/>
            <a:r>
              <a:rPr lang="ru-RU" sz="1400" b="1"/>
              <a:t>преобразованию</a:t>
            </a:r>
          </a:p>
          <a:p>
            <a:pPr algn="ctr" eaLnBrk="0" hangingPunct="0"/>
            <a:r>
              <a:rPr lang="ru-RU" sz="1400" b="1"/>
              <a:t>и применению</a:t>
            </a:r>
          </a:p>
          <a:p>
            <a:pPr algn="ctr" eaLnBrk="0" hangingPunct="0"/>
            <a:r>
              <a:rPr lang="ru-RU" sz="1400" b="1"/>
              <a:t>нового знания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8172450" y="2852738"/>
            <a:ext cx="414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/>
              <a:t>РЯ</a:t>
            </a: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8135938" y="3198813"/>
            <a:ext cx="431800" cy="252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8135938" y="3213100"/>
            <a:ext cx="612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/>
              <a:t>ЛЧт</a:t>
            </a:r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8132763" y="3548063"/>
            <a:ext cx="431800" cy="252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8189913" y="3573463"/>
            <a:ext cx="414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/>
              <a:t>ИЯ</a:t>
            </a:r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8135938" y="3919538"/>
            <a:ext cx="431800" cy="252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8695" name="Text Box 24"/>
          <p:cNvSpPr txBox="1">
            <a:spLocks noChangeArrowheads="1"/>
          </p:cNvSpPr>
          <p:nvPr/>
        </p:nvSpPr>
        <p:spPr bwMode="auto">
          <a:xfrm>
            <a:off x="8139113" y="3933825"/>
            <a:ext cx="536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/>
              <a:t>Мат</a:t>
            </a:r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8132763" y="4268788"/>
            <a:ext cx="431800" cy="252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8697" name="Text Box 26"/>
          <p:cNvSpPr txBox="1">
            <a:spLocks noChangeArrowheads="1"/>
          </p:cNvSpPr>
          <p:nvPr/>
        </p:nvSpPr>
        <p:spPr bwMode="auto">
          <a:xfrm>
            <a:off x="8172450" y="4264025"/>
            <a:ext cx="414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/>
              <a:t>ОМ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8132763" y="4629150"/>
            <a:ext cx="431800" cy="252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8699" name="Text Box 28"/>
          <p:cNvSpPr txBox="1">
            <a:spLocks noChangeArrowheads="1"/>
          </p:cNvSpPr>
          <p:nvPr/>
        </p:nvSpPr>
        <p:spPr bwMode="auto">
          <a:xfrm>
            <a:off x="8172450" y="4624388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/>
              <a:t>Муз</a:t>
            </a:r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8132763" y="4953000"/>
            <a:ext cx="431800" cy="252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8701" name="Text Box 30"/>
          <p:cNvSpPr txBox="1">
            <a:spLocks noChangeArrowheads="1"/>
          </p:cNvSpPr>
          <p:nvPr/>
        </p:nvSpPr>
        <p:spPr bwMode="auto">
          <a:xfrm>
            <a:off x="8172450" y="4964113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/>
              <a:t>ИЗО</a:t>
            </a:r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8123238" y="5276850"/>
            <a:ext cx="431800" cy="252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8703" name="Text Box 32"/>
          <p:cNvSpPr txBox="1">
            <a:spLocks noChangeArrowheads="1"/>
          </p:cNvSpPr>
          <p:nvPr/>
        </p:nvSpPr>
        <p:spPr bwMode="auto">
          <a:xfrm>
            <a:off x="8134350" y="5291138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/>
              <a:t>Тех</a:t>
            </a:r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8132763" y="5637213"/>
            <a:ext cx="431800" cy="252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8705" name="Text Box 34"/>
          <p:cNvSpPr txBox="1">
            <a:spLocks noChangeArrowheads="1"/>
          </p:cNvSpPr>
          <p:nvPr/>
        </p:nvSpPr>
        <p:spPr bwMode="auto">
          <a:xfrm>
            <a:off x="8124825" y="5632450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/>
              <a:t>Физ</a:t>
            </a:r>
          </a:p>
        </p:txBody>
      </p:sp>
      <p:sp>
        <p:nvSpPr>
          <p:cNvPr id="28706" name="AutoShape 35"/>
          <p:cNvSpPr>
            <a:spLocks noChangeArrowheads="1"/>
          </p:cNvSpPr>
          <p:nvPr/>
        </p:nvSpPr>
        <p:spPr bwMode="auto">
          <a:xfrm>
            <a:off x="6264275" y="4857750"/>
            <a:ext cx="1476375" cy="177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5940425" y="5108575"/>
            <a:ext cx="2087563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8708" name="Text Box 37"/>
          <p:cNvSpPr txBox="1">
            <a:spLocks noChangeArrowheads="1"/>
          </p:cNvSpPr>
          <p:nvPr/>
        </p:nvSpPr>
        <p:spPr bwMode="auto">
          <a:xfrm>
            <a:off x="5976938" y="5143500"/>
            <a:ext cx="2124075" cy="94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/>
              <a:t>Предметные и метапредметные действия с учебным материалом</a:t>
            </a:r>
            <a:r>
              <a:rPr lang="ru-RU" sz="1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642938" y="428625"/>
            <a:ext cx="8137525" cy="936625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+mn-cs"/>
              </a:rPr>
              <a:t>Планируемые результаты: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+mn-cs"/>
              </a:rPr>
              <a:t>три основные группы результатов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начального курса математики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(НКМ)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0066"/>
                </a:solidFill>
              </a:rPr>
              <a:t>математическое развитие </a:t>
            </a:r>
            <a:r>
              <a:rPr lang="ru-RU" sz="2000" smtClean="0"/>
              <a:t>младшего школьника - формирование способности к интеллектуальной деятельности (логического и знаково-символического мышления), пространственного воображения, математической речи; умение строить рассуждения, выбирать аргументацию, различать обоснованные и необоснованные суждения, вести поиск информации (фактов, оснований для упорядочения, вариантов и др.);</a:t>
            </a:r>
          </a:p>
          <a:p>
            <a:r>
              <a:rPr lang="ru-RU" sz="2000" b="1" smtClean="0">
                <a:solidFill>
                  <a:srgbClr val="000066"/>
                </a:solidFill>
              </a:rPr>
              <a:t>освоение</a:t>
            </a:r>
            <a:r>
              <a:rPr lang="ru-RU" sz="2000" b="1" smtClean="0"/>
              <a:t> </a:t>
            </a:r>
            <a:r>
              <a:rPr lang="ru-RU" sz="2000" smtClean="0"/>
              <a:t>начальных математических знаний - понимание значения величин и способов их измерения; использование арифметических способов для разрешения сюжетных ситуаций; формирование умения решать учебные и практические задачи средствами математики; работа с алгоритмами выполнения арифметических действий;</a:t>
            </a:r>
          </a:p>
          <a:p>
            <a:r>
              <a:rPr lang="ru-RU" sz="2000" b="1" smtClean="0">
                <a:solidFill>
                  <a:srgbClr val="000066"/>
                </a:solidFill>
              </a:rPr>
              <a:t>воспитание</a:t>
            </a:r>
            <a:r>
              <a:rPr lang="ru-RU" sz="2000" b="1" smtClean="0"/>
              <a:t> </a:t>
            </a:r>
            <a:r>
              <a:rPr lang="ru-RU" sz="2000" smtClean="0"/>
              <a:t>интереса к математике, стремления использовать математические знания в повседневной жизни.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Личностные результаты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085137" cy="3541713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8085584"/>
              </a:tblGrid>
              <a:tr h="354177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2400" dirty="0" smtClean="0">
                          <a:effectLst/>
                        </a:rPr>
                        <a:t>готовность </a:t>
                      </a:r>
                      <a:r>
                        <a:rPr lang="ru-RU" sz="2400" dirty="0">
                          <a:effectLst/>
                        </a:rPr>
                        <a:t>ученика целенаправленно использовать знания в учении и в повседневной жизни для исследования математической сущности предмета (явления, события, </a:t>
                      </a:r>
                      <a:r>
                        <a:rPr lang="ru-RU" sz="2400" dirty="0" smtClean="0">
                          <a:effectLst/>
                        </a:rPr>
                        <a:t>факта);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2400" dirty="0" smtClean="0">
                          <a:effectLst/>
                        </a:rPr>
                        <a:t>познавательный интерес к математической науке.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</a:rPr>
                        <a:t>  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Метапредметные результаты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085137" cy="4754563"/>
        </p:xfrm>
        <a:graphic>
          <a:graphicData uri="http://schemas.openxmlformats.org/drawingml/2006/table">
            <a:tbl>
              <a:tblPr/>
              <a:tblGrid>
                <a:gridCol w="8085137"/>
              </a:tblGrid>
              <a:tr h="3541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способность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анализировать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учебную ситуацию с точки зрения математических характеристик,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устанавливать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пространственные отношения объектов окружающего мира,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строить алгоритм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поиска необходимой информации,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определять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логику решения практической и учебной задачи;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умение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моделировать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решать учебные задачи с помощью знаков (символов),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планировать, контролировать и корректировать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ход решения учебной задачи.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Предметные результаты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085137" cy="4460875"/>
        </p:xfrm>
        <a:graphic>
          <a:graphicData uri="http://schemas.openxmlformats.org/drawingml/2006/table">
            <a:tbl>
              <a:tblPr/>
              <a:tblGrid>
                <a:gridCol w="8085137"/>
              </a:tblGrid>
              <a:tr h="3541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  освоенные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знания о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числах и величинах, арифметических действиях, текстовых задачах, геометрических фигурах;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  умения выбирать и использовать в ходе решения изученные алгоритмы, свойства арифметических действий, способы нахождения величин, приемы решения задач,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  умения использовать знаково-символические средства, в том числе модели и схемы, таблицы, диаграммы для решения математических задач.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построения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начального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 математики (НКМ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03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Основные </a:t>
            </a:r>
            <a:r>
              <a:rPr lang="ru-RU" sz="3200" b="1" i="1" smtClean="0"/>
              <a:t>разделы</a:t>
            </a:r>
            <a:r>
              <a:rPr lang="ru-RU" sz="3200" b="1" smtClean="0"/>
              <a:t> начального курса математики (НКМ)</a:t>
            </a:r>
            <a:endParaRPr lang="ru-RU" b="1" smtClean="0"/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«Числа и величины»</a:t>
            </a:r>
          </a:p>
          <a:p>
            <a:r>
              <a:rPr lang="ru-RU" smtClean="0"/>
              <a:t>«Арифметические действия»</a:t>
            </a:r>
          </a:p>
          <a:p>
            <a:r>
              <a:rPr lang="ru-RU" smtClean="0"/>
              <a:t>«Текстовые задачи»</a:t>
            </a:r>
          </a:p>
          <a:p>
            <a:r>
              <a:rPr lang="ru-RU" smtClean="0"/>
              <a:t>«Пространственные отношения. Геометрические фигуры»</a:t>
            </a:r>
          </a:p>
          <a:p>
            <a:r>
              <a:rPr lang="ru-RU" smtClean="0"/>
              <a:t>«Геометрические величины»</a:t>
            </a:r>
          </a:p>
          <a:p>
            <a:r>
              <a:rPr lang="ru-RU" smtClean="0"/>
              <a:t>«Работа с информацией (данными)»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400" b="1" i="1" smtClean="0"/>
              <a:t>Организация процесса обучения математике </a:t>
            </a:r>
            <a:br>
              <a:rPr lang="ru-RU" sz="2400" b="1" i="1" smtClean="0"/>
            </a:br>
            <a:r>
              <a:rPr lang="ru-RU" sz="2400" b="1" i="1" smtClean="0"/>
              <a:t>в начальной школе</a:t>
            </a:r>
            <a:endParaRPr lang="ru-RU" sz="2400" smtClean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-36512" y="1125538"/>
          <a:ext cx="8784976" cy="496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863D"/>
                </a:solidFill>
              </a:rPr>
              <a:t>Задание 1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smtClean="0"/>
              <a:t>Обоснуйте роль математики в общественной жизни человека</a:t>
            </a:r>
          </a:p>
        </p:txBody>
      </p:sp>
      <p:pic>
        <p:nvPicPr>
          <p:cNvPr id="17411" name="Picture 2" descr="C:\Users\PROREKTORNMR\Desktop\Методика преп матем\student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935288"/>
            <a:ext cx="2913062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1"/>
          <p:cNvSpPr>
            <a:spLocks noGrp="1"/>
          </p:cNvSpPr>
          <p:nvPr>
            <p:ph type="title"/>
          </p:nvPr>
        </p:nvSpPr>
        <p:spPr>
          <a:xfrm>
            <a:off x="827088" y="198913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Формирование УУД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у младших школьников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на уроках математики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827088" y="1125538"/>
            <a:ext cx="7920037" cy="213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400" b="1">
                <a:solidFill>
                  <a:srgbClr val="FF3300"/>
                </a:solidFill>
              </a:rPr>
              <a:t>Универсальные учебные действия</a:t>
            </a: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2060"/>
                </a:solidFill>
              </a:rPr>
              <a:t>разработаны группой ученых-психологов под руководством члена-корреспондента РАО, профессора МГУ </a:t>
            </a:r>
            <a:r>
              <a:rPr lang="ru-RU" b="1">
                <a:solidFill>
                  <a:srgbClr val="002060"/>
                </a:solidFill>
              </a:rPr>
              <a:t>А.Г. Асмолова.</a:t>
            </a: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4213" y="3141663"/>
            <a:ext cx="8066087" cy="273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400" b="1">
                <a:solidFill>
                  <a:srgbClr val="002060"/>
                </a:solidFill>
              </a:rPr>
              <a:t>Методологической и теоретической основой УУД является</a:t>
            </a:r>
            <a:r>
              <a:rPr lang="ru-RU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2060"/>
                </a:solidFill>
              </a:rPr>
              <a:t>системно-деятельностный подход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2060"/>
                </a:solidFill>
              </a:rPr>
              <a:t>Л.В. Выготского, А.Н. Леонтьева,                   П.Я. Гальперина, Д.Б. Эльконина,                  А.В. Запорожца, В.В. Давыдова.</a:t>
            </a:r>
          </a:p>
          <a:p>
            <a:pPr algn="ctr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2060"/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8913"/>
            <a:ext cx="2351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9552" y="620688"/>
          <a:ext cx="7416824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457200"/>
            <a:ext cx="8143875" cy="668338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FF0000"/>
                </a:solidFill>
              </a:rPr>
              <a:t>Понятие УУД (НОО)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b="1" smtClean="0">
                <a:solidFill>
                  <a:srgbClr val="FF0000"/>
                </a:solidFill>
              </a:rPr>
              <a:t>Умение учиться =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b="1" smtClean="0">
                <a:solidFill>
                  <a:srgbClr val="3333CC"/>
                </a:solidFill>
              </a:rPr>
              <a:t>Полноценное освоение школьниками </a:t>
            </a:r>
            <a:r>
              <a:rPr lang="ru-RU" altLang="ru-RU" b="1" smtClean="0">
                <a:solidFill>
                  <a:srgbClr val="FF0000"/>
                </a:solidFill>
              </a:rPr>
              <a:t>компонентов </a:t>
            </a:r>
            <a:r>
              <a:rPr lang="ru-RU" altLang="ru-RU" b="1" smtClean="0">
                <a:solidFill>
                  <a:srgbClr val="3333CC"/>
                </a:solidFill>
              </a:rPr>
              <a:t>учебной деятельности:</a:t>
            </a:r>
          </a:p>
          <a:p>
            <a:r>
              <a:rPr lang="ru-RU" altLang="ru-RU" b="1" smtClean="0">
                <a:solidFill>
                  <a:srgbClr val="3333CC"/>
                </a:solidFill>
              </a:rPr>
              <a:t>Познавательные и учебные мотивы;</a:t>
            </a:r>
          </a:p>
          <a:p>
            <a:r>
              <a:rPr lang="ru-RU" altLang="ru-RU" b="1" smtClean="0">
                <a:solidFill>
                  <a:srgbClr val="3333CC"/>
                </a:solidFill>
              </a:rPr>
              <a:t>Учебная цель;</a:t>
            </a:r>
          </a:p>
          <a:p>
            <a:r>
              <a:rPr lang="ru-RU" altLang="ru-RU" b="1" smtClean="0">
                <a:solidFill>
                  <a:srgbClr val="3333CC"/>
                </a:solidFill>
              </a:rPr>
              <a:t>Учебная задача;</a:t>
            </a:r>
          </a:p>
          <a:p>
            <a:r>
              <a:rPr lang="ru-RU" altLang="ru-RU" b="1" smtClean="0">
                <a:solidFill>
                  <a:srgbClr val="3333CC"/>
                </a:solidFill>
              </a:rPr>
              <a:t>Учебные действия и операции (ориентировка, преобразование материал, контроль и оценка)</a:t>
            </a:r>
          </a:p>
          <a:p>
            <a:endParaRPr lang="ru-RU" altLang="ru-RU" smtClean="0">
              <a:solidFill>
                <a:srgbClr val="0000CC"/>
              </a:solidFill>
            </a:endParaRPr>
          </a:p>
        </p:txBody>
      </p:sp>
      <p:pic>
        <p:nvPicPr>
          <p:cNvPr id="41987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0"/>
            <a:ext cx="2571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531938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FF0000"/>
                </a:solidFill>
              </a:rPr>
              <a:t>1.2.2. Ведущие целевые установки и основные ожидаемые результаты</a:t>
            </a:r>
            <a:r>
              <a:rPr lang="ru-RU" altLang="ru-RU" sz="3200" smtClean="0">
                <a:solidFill>
                  <a:srgbClr val="FF0000"/>
                </a:solidFill>
              </a:rPr>
              <a:t/>
            </a:r>
            <a:br>
              <a:rPr lang="ru-RU" altLang="ru-RU" sz="3200" smtClean="0">
                <a:solidFill>
                  <a:srgbClr val="FF0000"/>
                </a:solidFill>
              </a:rPr>
            </a:br>
            <a:r>
              <a:rPr lang="ru-RU" altLang="ru-RU" sz="3200" smtClean="0">
                <a:solidFill>
                  <a:srgbClr val="FF0000"/>
                </a:solidFill>
              </a:rPr>
              <a:t> </a:t>
            </a:r>
            <a:r>
              <a:rPr lang="ru-RU" altLang="ru-RU" sz="2400" b="1" smtClean="0">
                <a:solidFill>
                  <a:srgbClr val="FF0000"/>
                </a:solidFill>
              </a:rPr>
              <a:t>(Планируемые результаты ООО)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8785225" cy="43195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300" smtClean="0">
                <a:solidFill>
                  <a:srgbClr val="0000CC"/>
                </a:solidFill>
              </a:rPr>
              <a:t>В результате изучения </a:t>
            </a:r>
            <a:r>
              <a:rPr lang="ru-RU" altLang="ru-RU" sz="2300" b="1" smtClean="0">
                <a:solidFill>
                  <a:srgbClr val="0000CC"/>
                </a:solidFill>
              </a:rPr>
              <a:t>всех без исключения предметов</a:t>
            </a:r>
            <a:r>
              <a:rPr lang="ru-RU" altLang="ru-RU" sz="2300" smtClean="0">
                <a:solidFill>
                  <a:srgbClr val="0000CC"/>
                </a:solidFill>
              </a:rPr>
              <a:t> основной школы получат дальнейшее развитие </a:t>
            </a:r>
            <a:r>
              <a:rPr lang="ru-RU" altLang="ru-RU" sz="2300" b="1" i="1" smtClean="0">
                <a:solidFill>
                  <a:srgbClr val="0000CC"/>
                </a:solidFill>
              </a:rPr>
              <a:t>личностные, регулятивные, коммуникативные и познавательные универсальные учебные действия, учебная (общая и предметная) и общепользовательская ИКТ-компетентность обучающихся</a:t>
            </a:r>
            <a:r>
              <a:rPr lang="ru-RU" altLang="ru-RU" sz="2300" smtClean="0">
                <a:solidFill>
                  <a:srgbClr val="0000CC"/>
                </a:solidFill>
              </a:rPr>
              <a:t>, составляющие психолого-педагогическую и инструментальную основы формирования способности и готовности к освоению </a:t>
            </a:r>
            <a:r>
              <a:rPr lang="ru-RU" altLang="ru-RU" sz="2300" b="1" smtClean="0">
                <a:solidFill>
                  <a:srgbClr val="0000CC"/>
                </a:solidFill>
              </a:rPr>
              <a:t>(1)систематических знаний, (2)их самостоятельному пополнению, переносу и интеграции; способности к (3) сотрудничеству и (4) коммуникации, (5)решению личностно и социально значимых проблем и воплощению решений в практику; способности к (6)самоорганизации, саморегуляции и (7)рефлексии.</a:t>
            </a:r>
            <a:r>
              <a:rPr lang="ru-RU" altLang="ru-RU" sz="2300" smtClean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43011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0"/>
            <a:ext cx="2571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4034" name="Объект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229600" cy="47418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</a:rPr>
              <a:t>Чем отличаются УУД от</a:t>
            </a:r>
          </a:p>
          <a:p>
            <a:pPr algn="ctr">
              <a:buFontTx/>
              <a:buNone/>
            </a:pPr>
            <a:endParaRPr lang="ru-RU" altLang="ru-RU" sz="2800" b="1" smtClean="0">
              <a:solidFill>
                <a:srgbClr val="3333CC"/>
              </a:solidFill>
            </a:endParaRPr>
          </a:p>
          <a:p>
            <a:r>
              <a:rPr lang="ru-RU" altLang="ru-RU" b="1" smtClean="0">
                <a:solidFill>
                  <a:srgbClr val="3333CC"/>
                </a:solidFill>
              </a:rPr>
              <a:t>Межпредметных связей</a:t>
            </a:r>
          </a:p>
          <a:p>
            <a:r>
              <a:rPr lang="ru-RU" altLang="ru-RU" b="1" smtClean="0">
                <a:solidFill>
                  <a:srgbClr val="3333CC"/>
                </a:solidFill>
              </a:rPr>
              <a:t>Общеучебных умений и навыков</a:t>
            </a:r>
          </a:p>
          <a:p>
            <a:pPr algn="ctr">
              <a:buFontTx/>
              <a:buNone/>
            </a:pPr>
            <a:r>
              <a:rPr lang="ru-RU" altLang="ru-RU" sz="13800" b="1" smtClean="0">
                <a:solidFill>
                  <a:srgbClr val="FF0000"/>
                </a:solidFill>
              </a:rPr>
              <a:t>?</a:t>
            </a:r>
          </a:p>
          <a:p>
            <a:endParaRPr lang="ru-RU" altLang="ru-RU" smtClean="0"/>
          </a:p>
        </p:txBody>
      </p:sp>
      <p:sp>
        <p:nvSpPr>
          <p:cNvPr id="44035" name="Номер слайда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7AE181-0EDE-4545-87BD-384A8DA9CEED}" type="slidenum">
              <a:rPr lang="ru-RU" altLang="ru-RU" sz="1200">
                <a:latin typeface="Arial Black" pitchFamily="34" charset="0"/>
              </a:rPr>
              <a:pPr algn="r"/>
              <a:t>25</a:t>
            </a:fld>
            <a:endParaRPr lang="ru-RU" altLang="ru-RU" sz="12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1"/>
          <p:cNvGrpSpPr>
            <a:grpSpLocks/>
          </p:cNvGrpSpPr>
          <p:nvPr/>
        </p:nvGrpSpPr>
        <p:grpSpPr bwMode="auto">
          <a:xfrm>
            <a:off x="428625" y="1285875"/>
            <a:ext cx="3949700" cy="5254625"/>
            <a:chOff x="295" y="935"/>
            <a:chExt cx="2488" cy="3310"/>
          </a:xfrm>
        </p:grpSpPr>
        <p:sp>
          <p:nvSpPr>
            <p:cNvPr id="2" name="AutoShape 2"/>
            <p:cNvSpPr>
              <a:spLocks noChangeArrowheads="1"/>
            </p:cNvSpPr>
            <p:nvPr/>
          </p:nvSpPr>
          <p:spPr bwMode="auto">
            <a:xfrm>
              <a:off x="295" y="2072"/>
              <a:ext cx="2481" cy="2172"/>
            </a:xfrm>
            <a:prstGeom prst="roundRect">
              <a:avLst>
                <a:gd name="adj" fmla="val 1034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BD3AD"/>
                </a:gs>
              </a:gsLst>
              <a:lin ang="18900000" scaled="1"/>
            </a:gradFill>
            <a:ln w="50760">
              <a:solidFill>
                <a:srgbClr val="FF9933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000000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 Unicode MS" charset="0"/>
              </a:endParaRPr>
            </a:p>
          </p:txBody>
        </p:sp>
        <p:grpSp>
          <p:nvGrpSpPr>
            <p:cNvPr id="45068" name="Group 3"/>
            <p:cNvGrpSpPr>
              <a:grpSpLocks/>
            </p:cNvGrpSpPr>
            <p:nvPr/>
          </p:nvGrpSpPr>
          <p:grpSpPr bwMode="auto">
            <a:xfrm>
              <a:off x="2290" y="935"/>
              <a:ext cx="493" cy="1446"/>
              <a:chOff x="2290" y="935"/>
              <a:chExt cx="493" cy="1446"/>
            </a:xfrm>
          </p:grpSpPr>
          <p:sp>
            <p:nvSpPr>
              <p:cNvPr id="3" name="AutoShape 4"/>
              <p:cNvSpPr>
                <a:spLocks noChangeArrowheads="1"/>
              </p:cNvSpPr>
              <p:nvPr/>
            </p:nvSpPr>
            <p:spPr bwMode="auto">
              <a:xfrm>
                <a:off x="2380" y="935"/>
                <a:ext cx="270" cy="362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  <a:gd name="T62" fmla="*/ 0 w 267"/>
                  <a:gd name="T63" fmla="*/ 0 h 292"/>
                  <a:gd name="T64" fmla="*/ 267 w 267"/>
                  <a:gd name="T65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  <a:effectLst>
                <a:outerShdw dist="91659" dir="3382341" algn="ctr" rotWithShape="0">
                  <a:srgbClr val="000000">
                    <a:alpha val="50027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Arial Unicode MS" charset="0"/>
                </a:endParaRPr>
              </a:p>
            </p:txBody>
          </p:sp>
          <p:sp>
            <p:nvSpPr>
              <p:cNvPr id="4" name="AutoShape 5"/>
              <p:cNvSpPr>
                <a:spLocks noChangeArrowheads="1"/>
              </p:cNvSpPr>
              <p:nvPr/>
            </p:nvSpPr>
            <p:spPr bwMode="auto">
              <a:xfrm>
                <a:off x="2290" y="1349"/>
                <a:ext cx="493" cy="1032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w 573"/>
                  <a:gd name="T107" fmla="*/ 0 h 1111"/>
                  <a:gd name="T108" fmla="*/ 573 w 573"/>
                  <a:gd name="T109" fmla="*/ 1111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T106" t="T107" r="T108" b="T109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  <a:effectLst>
                <a:outerShdw dist="91659" dir="3382341" algn="ctr" rotWithShape="0">
                  <a:srgbClr val="000000">
                    <a:alpha val="50027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Arial Unicode MS" charset="0"/>
                </a:endParaRPr>
              </a:p>
            </p:txBody>
          </p:sp>
        </p:grpSp>
      </p:grpSp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611188" y="3143250"/>
            <a:ext cx="359886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66"/>
              </a:buClr>
              <a:buFont typeface="Times New Roman" pitchFamily="18" charset="0"/>
              <a:buAutoNum type="arabicPeriod"/>
              <a:tabLst>
                <a:tab pos="0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altLang="ru-RU" sz="1800">
                <a:solidFill>
                  <a:srgbClr val="000066"/>
                </a:solidFill>
              </a:rPr>
              <a:t>Обеспечение возможностей обучающегося самостоятельно осуществлять деятельность учения.</a:t>
            </a:r>
          </a:p>
          <a:p>
            <a:pPr>
              <a:buClr>
                <a:srgbClr val="000066"/>
              </a:buClr>
              <a:buFont typeface="Times New Roman" pitchFamily="18" charset="0"/>
              <a:buAutoNum type="arabicPeriod"/>
              <a:tabLst>
                <a:tab pos="0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altLang="ru-RU" sz="1800">
                <a:solidFill>
                  <a:srgbClr val="000066"/>
                </a:solidFill>
              </a:rPr>
              <a:t> Ставить учебные цели.</a:t>
            </a:r>
          </a:p>
          <a:p>
            <a:pPr>
              <a:buClr>
                <a:srgbClr val="000066"/>
              </a:buClr>
              <a:buFont typeface="Times New Roman" pitchFamily="18" charset="0"/>
              <a:buAutoNum type="arabicPeriod"/>
              <a:tabLst>
                <a:tab pos="0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altLang="ru-RU" sz="1800">
                <a:solidFill>
                  <a:srgbClr val="000066"/>
                </a:solidFill>
              </a:rPr>
              <a:t> Искать и использовать   необходимые средства и способы достижения целей.</a:t>
            </a:r>
          </a:p>
          <a:p>
            <a:pPr>
              <a:buClr>
                <a:srgbClr val="000066"/>
              </a:buClr>
              <a:buFont typeface="Times New Roman" pitchFamily="18" charset="0"/>
              <a:buAutoNum type="arabicPeriod"/>
              <a:tabLst>
                <a:tab pos="0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altLang="ru-RU" sz="1800">
                <a:solidFill>
                  <a:srgbClr val="000066"/>
                </a:solidFill>
              </a:rPr>
              <a:t> Контролировать и оценивать процесс и результаты деятельности.</a:t>
            </a:r>
          </a:p>
        </p:txBody>
      </p:sp>
      <p:grpSp>
        <p:nvGrpSpPr>
          <p:cNvPr id="45059" name="Group 7"/>
          <p:cNvGrpSpPr>
            <a:grpSpLocks/>
          </p:cNvGrpSpPr>
          <p:nvPr/>
        </p:nvGrpSpPr>
        <p:grpSpPr bwMode="auto">
          <a:xfrm>
            <a:off x="4637088" y="785813"/>
            <a:ext cx="4146550" cy="7354887"/>
            <a:chOff x="2966" y="890"/>
            <a:chExt cx="2612" cy="4633"/>
          </a:xfrm>
        </p:grpSpPr>
        <p:sp>
          <p:nvSpPr>
            <p:cNvPr id="8200" name="AutoShape 8"/>
            <p:cNvSpPr>
              <a:spLocks noChangeArrowheads="1"/>
            </p:cNvSpPr>
            <p:nvPr/>
          </p:nvSpPr>
          <p:spPr bwMode="auto">
            <a:xfrm>
              <a:off x="2966" y="2207"/>
              <a:ext cx="2612" cy="2513"/>
            </a:xfrm>
            <a:prstGeom prst="roundRect">
              <a:avLst>
                <a:gd name="adj" fmla="val 10347"/>
              </a:avLst>
            </a:prstGeom>
            <a:gradFill rotWithShape="0">
              <a:gsLst>
                <a:gs pos="0">
                  <a:srgbClr val="F2F3BB"/>
                </a:gs>
                <a:gs pos="100000">
                  <a:srgbClr val="FFFFFF"/>
                </a:gs>
              </a:gsLst>
              <a:lin ang="2700000" scaled="1"/>
            </a:gradFill>
            <a:ln w="50760">
              <a:solidFill>
                <a:srgbClr val="DBA037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000000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 Unicode MS" charset="0"/>
              </a:endParaRPr>
            </a:p>
          </p:txBody>
        </p:sp>
        <p:sp>
          <p:nvSpPr>
            <p:cNvPr id="45063" name="Text Box 9"/>
            <p:cNvSpPr txBox="1">
              <a:spLocks noChangeArrowheads="1"/>
            </p:cNvSpPr>
            <p:nvPr/>
          </p:nvSpPr>
          <p:spPr bwMode="auto">
            <a:xfrm>
              <a:off x="3073" y="2206"/>
              <a:ext cx="2505" cy="3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1313" indent="-341313">
                <a:buClr>
                  <a:srgbClr val="000066"/>
                </a:buClr>
                <a:buFont typeface="Times New Roman" pitchFamily="18" charset="0"/>
                <a:buAutoNum type="arabicPeriod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ru-RU" altLang="ru-RU" sz="2000">
                  <a:solidFill>
                    <a:srgbClr val="000066"/>
                  </a:solidFill>
                </a:rPr>
                <a:t>Создание условий для гармоничного развития личности и её самореализации на основе готовности к непрерывному образованию.</a:t>
              </a:r>
            </a:p>
            <a:p>
              <a:pPr marL="341313" indent="-341313">
                <a:buClr>
                  <a:srgbClr val="000066"/>
                </a:buClr>
                <a:buFont typeface="Times New Roman" pitchFamily="18" charset="0"/>
                <a:buAutoNum type="arabicPeriod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ru-RU" altLang="ru-RU" sz="2000">
                  <a:solidFill>
                    <a:srgbClr val="000066"/>
                  </a:solidFill>
                </a:rPr>
                <a:t>Обеспечение успешного усвоения знаний, формирования умений, навыков и компетентностей в любой предметной области.</a:t>
              </a:r>
            </a:p>
            <a:p>
              <a:pPr marL="341313" indent="-341313"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endParaRPr lang="ru-RU" altLang="ru-RU" sz="2400" b="1">
                <a:solidFill>
                  <a:srgbClr val="000066"/>
                </a:solidFill>
              </a:endParaRPr>
            </a:p>
            <a:p>
              <a:pPr marL="341313" indent="-341313"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endParaRPr lang="ru-RU" altLang="ru-RU" sz="2400" b="1">
                <a:solidFill>
                  <a:srgbClr val="000066"/>
                </a:solidFill>
              </a:endParaRPr>
            </a:p>
            <a:p>
              <a:pPr marL="341313" indent="-341313"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endParaRPr lang="ru-RU" altLang="ru-RU" sz="2400" b="1">
                <a:solidFill>
                  <a:srgbClr val="000000"/>
                </a:solidFill>
              </a:endParaRPr>
            </a:p>
            <a:p>
              <a:pPr marL="341313" indent="-341313"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endParaRPr lang="ru-RU" altLang="ru-RU" sz="2400" b="1">
                <a:solidFill>
                  <a:srgbClr val="000000"/>
                </a:solidFill>
              </a:endParaRPr>
            </a:p>
          </p:txBody>
        </p:sp>
        <p:grpSp>
          <p:nvGrpSpPr>
            <p:cNvPr id="45064" name="Group 10"/>
            <p:cNvGrpSpPr>
              <a:grpSpLocks/>
            </p:cNvGrpSpPr>
            <p:nvPr/>
          </p:nvGrpSpPr>
          <p:grpSpPr bwMode="auto">
            <a:xfrm>
              <a:off x="3510" y="890"/>
              <a:ext cx="497" cy="1284"/>
              <a:chOff x="3510" y="890"/>
              <a:chExt cx="497" cy="1284"/>
            </a:xfrm>
          </p:grpSpPr>
          <p:sp>
            <p:nvSpPr>
              <p:cNvPr id="8203" name="AutoShape 11"/>
              <p:cNvSpPr>
                <a:spLocks noChangeArrowheads="1"/>
              </p:cNvSpPr>
              <p:nvPr/>
            </p:nvSpPr>
            <p:spPr bwMode="auto">
              <a:xfrm>
                <a:off x="3600" y="890"/>
                <a:ext cx="288" cy="322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  <a:gd name="T62" fmla="*/ 0 w 267"/>
                  <a:gd name="T63" fmla="*/ 0 h 292"/>
                  <a:gd name="T64" fmla="*/ 267 w 267"/>
                  <a:gd name="T65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  <a:effectLst>
                <a:outerShdw dist="91659" dir="3382341" algn="ctr" rotWithShape="0">
                  <a:srgbClr val="000000">
                    <a:alpha val="50027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Arial Unicode MS" charset="0"/>
                </a:endParaRPr>
              </a:p>
            </p:txBody>
          </p:sp>
          <p:sp>
            <p:nvSpPr>
              <p:cNvPr id="8204" name="AutoShape 12"/>
              <p:cNvSpPr>
                <a:spLocks noChangeArrowheads="1"/>
              </p:cNvSpPr>
              <p:nvPr/>
            </p:nvSpPr>
            <p:spPr bwMode="auto">
              <a:xfrm>
                <a:off x="3510" y="1160"/>
                <a:ext cx="497" cy="101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w 573"/>
                  <a:gd name="T107" fmla="*/ 0 h 1111"/>
                  <a:gd name="T108" fmla="*/ 573 w 573"/>
                  <a:gd name="T109" fmla="*/ 1111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T106" t="T107" r="T108" b="T109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  <a:effectLst>
                <a:outerShdw dist="91659" dir="3382341" algn="ctr" rotWithShape="0">
                  <a:srgbClr val="000000">
                    <a:alpha val="50027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Arial Unicode MS" charset="0"/>
                </a:endParaRPr>
              </a:p>
            </p:txBody>
          </p:sp>
        </p:grpSp>
      </p:grp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250825" y="142875"/>
            <a:ext cx="5329238" cy="928688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38160">
            <a:solidFill>
              <a:srgbClr val="FF3300"/>
            </a:solidFill>
            <a:miter lim="800000"/>
            <a:headEnd/>
            <a:tailEnd/>
          </a:ln>
          <a:effectLst>
            <a:outerShdw dist="63504" dir="3183908" algn="ctr" rotWithShape="0">
              <a:srgbClr val="001D3A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>
                <a:solidFill>
                  <a:srgbClr val="191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Функции УУД</a:t>
            </a:r>
          </a:p>
        </p:txBody>
      </p:sp>
      <p:pic>
        <p:nvPicPr>
          <p:cNvPr id="45061" name="Picture 4" descr="stand_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0"/>
            <a:ext cx="2571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ВИДЫ  УУД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1. </a:t>
            </a:r>
            <a:r>
              <a:rPr lang="ru-RU" b="1" smtClean="0">
                <a:solidFill>
                  <a:srgbClr val="002060"/>
                </a:solidFill>
              </a:rPr>
              <a:t>Регулятивные</a:t>
            </a:r>
            <a:r>
              <a:rPr lang="ru-RU" smtClean="0"/>
              <a:t>, включая действия саморегуляции </a:t>
            </a:r>
          </a:p>
          <a:p>
            <a:r>
              <a:rPr lang="ru-RU" smtClean="0"/>
              <a:t>2. </a:t>
            </a:r>
            <a:r>
              <a:rPr lang="ru-RU" b="1" smtClean="0">
                <a:solidFill>
                  <a:srgbClr val="002060"/>
                </a:solidFill>
              </a:rPr>
              <a:t>Познавательные</a:t>
            </a:r>
            <a:r>
              <a:rPr lang="ru-RU" smtClean="0"/>
              <a:t>, включая общеучебные, логические и знаково-символические</a:t>
            </a:r>
          </a:p>
          <a:p>
            <a:r>
              <a:rPr lang="ru-RU" smtClean="0"/>
              <a:t>3. </a:t>
            </a:r>
            <a:r>
              <a:rPr lang="ru-RU" b="1" smtClean="0">
                <a:solidFill>
                  <a:srgbClr val="002060"/>
                </a:solidFill>
              </a:rPr>
              <a:t>Коммуникативные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574088" cy="642937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</a:rPr>
              <a:t>Модель системы УУД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-757238" y="857250"/>
          <a:ext cx="11044238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131" name="Picture 4" descr="stand_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0"/>
            <a:ext cx="2571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</a:rPr>
              <a:t>Регулятивные УУД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79512" y="980728"/>
          <a:ext cx="8786812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Предметом </a:t>
            </a:r>
            <a:r>
              <a:rPr lang="ru-RU" sz="2800" b="1" dirty="0">
                <a:solidFill>
                  <a:srgbClr val="000066"/>
                </a:solidFill>
              </a:rPr>
              <a:t>методики начального </a:t>
            </a:r>
            <a:r>
              <a:rPr lang="ru-RU" sz="2800" b="1" dirty="0" smtClean="0">
                <a:solidFill>
                  <a:srgbClr val="000066"/>
                </a:solidFill>
              </a:rPr>
              <a:t>обучения математики является:</a:t>
            </a:r>
          </a:p>
          <a:p>
            <a:pPr marL="0" indent="0">
              <a:buFont typeface="Arial" charset="0"/>
              <a:buNone/>
              <a:defRPr/>
            </a:pPr>
            <a:endParaRPr lang="ru-RU" sz="2800" b="1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ru-RU" sz="2800" dirty="0" smtClean="0"/>
              <a:t>Обоснование целей обучения математике</a:t>
            </a:r>
          </a:p>
          <a:p>
            <a:pPr>
              <a:defRPr/>
            </a:pPr>
            <a:r>
              <a:rPr lang="ru-RU" sz="2800" dirty="0" smtClean="0"/>
              <a:t>Научная </a:t>
            </a:r>
            <a:r>
              <a:rPr lang="ru-RU" sz="2800" dirty="0"/>
              <a:t>разработка содержания обучения </a:t>
            </a:r>
            <a:r>
              <a:rPr lang="ru-RU" sz="2800" dirty="0" smtClean="0"/>
              <a:t>математике</a:t>
            </a:r>
            <a:endParaRPr lang="ru-RU" sz="2800" dirty="0"/>
          </a:p>
          <a:p>
            <a:pPr>
              <a:defRPr/>
            </a:pPr>
            <a:r>
              <a:rPr lang="ru-RU" sz="2800" dirty="0" smtClean="0"/>
              <a:t>Научная </a:t>
            </a:r>
            <a:r>
              <a:rPr lang="ru-RU" sz="2800" dirty="0"/>
              <a:t>разработка методов обучения </a:t>
            </a:r>
          </a:p>
          <a:p>
            <a:pPr>
              <a:defRPr/>
            </a:pPr>
            <a:r>
              <a:rPr lang="ru-RU" sz="2800" dirty="0" smtClean="0"/>
              <a:t>Научная </a:t>
            </a:r>
            <a:r>
              <a:rPr lang="ru-RU" sz="2800" dirty="0"/>
              <a:t>разработка средств </a:t>
            </a:r>
            <a:r>
              <a:rPr lang="ru-RU" sz="2800" dirty="0" smtClean="0"/>
              <a:t>обучения</a:t>
            </a:r>
            <a:endParaRPr lang="ru-RU" sz="2800" dirty="0"/>
          </a:p>
          <a:p>
            <a:pPr>
              <a:defRPr/>
            </a:pPr>
            <a:r>
              <a:rPr lang="ru-RU" sz="2800" dirty="0" smtClean="0"/>
              <a:t>Научная </a:t>
            </a:r>
            <a:r>
              <a:rPr lang="ru-RU" sz="2800" dirty="0"/>
              <a:t>разработка организации </a:t>
            </a:r>
            <a:r>
              <a:rPr lang="ru-RU" sz="2800" dirty="0" smtClean="0"/>
              <a:t>обучения</a:t>
            </a:r>
            <a:endParaRPr lang="ru-RU" sz="2800" dirty="0"/>
          </a:p>
          <a:p>
            <a:pPr marL="0" indent="0">
              <a:buFont typeface="Arial" charset="0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 lIns="90000" tIns="46800" rIns="90000" bIns="46800"/>
          <a:lstStyle/>
          <a:p>
            <a:r>
              <a:rPr lang="ru-RU" altLang="ru-RU" sz="3600" b="1" smtClean="0">
                <a:solidFill>
                  <a:srgbClr val="FF0000"/>
                </a:solidFill>
              </a:rPr>
              <a:t>Регулятивные УУД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1"/>
          </p:nvPr>
        </p:nvSpPr>
        <p:spPr>
          <a:xfrm>
            <a:off x="250825" y="1052513"/>
            <a:ext cx="3889375" cy="5472112"/>
          </a:xfrm>
        </p:spPr>
        <p:txBody>
          <a:bodyPr lIns="90000" tIns="46800" rIns="90000" bIns="46800"/>
          <a:lstStyle/>
          <a:p>
            <a:pPr algn="ctr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НОО</a:t>
            </a:r>
            <a:endParaRPr lang="en-US" altLang="ru-RU" sz="2000" b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800" b="1" smtClean="0">
                <a:solidFill>
                  <a:srgbClr val="0000CC"/>
                </a:solidFill>
              </a:rPr>
              <a:t>принимать и сохранять учебную задачу</a:t>
            </a:r>
            <a:r>
              <a:rPr lang="ru-RU" altLang="ru-RU" sz="1800" smtClean="0">
                <a:solidFill>
                  <a:srgbClr val="0000CC"/>
                </a:solidFill>
              </a:rPr>
              <a:t>; </a:t>
            </a:r>
            <a:endParaRPr lang="en-US" altLang="ru-RU" sz="1800" smtClean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800" b="1" smtClean="0">
                <a:solidFill>
                  <a:srgbClr val="0000CC"/>
                </a:solidFill>
              </a:rPr>
              <a:t>планировать свое действие </a:t>
            </a:r>
            <a:r>
              <a:rPr lang="ru-RU" altLang="ru-RU" sz="1800" smtClean="0">
                <a:solidFill>
                  <a:srgbClr val="0000CC"/>
                </a:solidFill>
              </a:rPr>
              <a:t>в соответствии с поставленной задачей и условиями ее реализации, в том числе во внутреннем плане;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800" smtClean="0">
                <a:solidFill>
                  <a:srgbClr val="0000CC"/>
                </a:solidFill>
              </a:rPr>
              <a:t>учитывать правило в планировании и контроле способа решения;</a:t>
            </a:r>
            <a:endParaRPr lang="ru-RU" altLang="ru-RU" sz="1800" i="1" smtClean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800" smtClean="0">
                <a:solidFill>
                  <a:srgbClr val="0000CC"/>
                </a:solidFill>
              </a:rPr>
              <a:t>осуществлять </a:t>
            </a:r>
            <a:r>
              <a:rPr lang="ru-RU" altLang="ru-RU" sz="1800" b="1" smtClean="0">
                <a:solidFill>
                  <a:srgbClr val="0000CC"/>
                </a:solidFill>
              </a:rPr>
              <a:t>итоговый и пошаговый контроль по результату;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800" b="1" smtClean="0">
                <a:solidFill>
                  <a:srgbClr val="0000CC"/>
                </a:solidFill>
              </a:rPr>
              <a:t>различать способ и результат </a:t>
            </a:r>
            <a:r>
              <a:rPr lang="ru-RU" altLang="ru-RU" sz="1800" smtClean="0">
                <a:solidFill>
                  <a:srgbClr val="0000CC"/>
                </a:solidFill>
              </a:rPr>
              <a:t>действия</a:t>
            </a:r>
            <a:r>
              <a:rPr lang="ru-RU" altLang="ru-RU" sz="2400" smtClean="0">
                <a:solidFill>
                  <a:srgbClr val="0000CC"/>
                </a:solidFill>
              </a:rPr>
              <a:t>;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4140200" y="1196975"/>
            <a:ext cx="4752975" cy="5472113"/>
          </a:xfrm>
        </p:spPr>
        <p:txBody>
          <a:bodyPr lIns="90000" tIns="46800" rIns="90000" bIns="46800"/>
          <a:lstStyle/>
          <a:p>
            <a:pPr marL="0" indent="0" algn="ctr" defTabSz="449263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ООО</a:t>
            </a:r>
            <a:endParaRPr lang="en-US" altLang="ru-RU" sz="2000" b="1" smtClean="0">
              <a:solidFill>
                <a:srgbClr val="FF0000"/>
              </a:solidFill>
            </a:endParaRPr>
          </a:p>
          <a:p>
            <a:pPr marL="0" indent="0" defTabSz="449263">
              <a:buFont typeface="Wingdings" pitchFamily="2" charset="2"/>
              <a:buNone/>
            </a:pPr>
            <a:r>
              <a:rPr lang="ru-RU" altLang="ru-RU" sz="1800" b="1" smtClean="0">
                <a:solidFill>
                  <a:srgbClr val="0000CC"/>
                </a:solidFill>
              </a:rPr>
              <a:t>Способность к регуляции собственной деятельности в подростковом возрасте рассматривается в 3-х аспектах</a:t>
            </a:r>
            <a:r>
              <a:rPr lang="ru-RU" altLang="ru-RU" sz="2400" b="1" smtClean="0">
                <a:solidFill>
                  <a:srgbClr val="0000CC"/>
                </a:solidFill>
              </a:rPr>
              <a:t>:</a:t>
            </a:r>
          </a:p>
          <a:p>
            <a:pPr marL="0" indent="0" defTabSz="449263">
              <a:buFont typeface="Wingdings" pitchFamily="2" charset="2"/>
              <a:buChar char="Ø"/>
            </a:pPr>
            <a:r>
              <a:rPr lang="ru-RU" altLang="ru-RU" sz="1800" smtClean="0">
                <a:solidFill>
                  <a:srgbClr val="0000CC"/>
                </a:solidFill>
              </a:rPr>
              <a:t>  формирование способности личности к </a:t>
            </a:r>
            <a:r>
              <a:rPr lang="ru-RU" altLang="ru-RU" sz="1800" b="1" smtClean="0">
                <a:solidFill>
                  <a:srgbClr val="0000CC"/>
                </a:solidFill>
              </a:rPr>
              <a:t>целеполаганию и построению жизненных планов </a:t>
            </a:r>
            <a:r>
              <a:rPr lang="ru-RU" altLang="ru-RU" sz="1800" smtClean="0">
                <a:solidFill>
                  <a:srgbClr val="0000CC"/>
                </a:solidFill>
              </a:rPr>
              <a:t>во временной перспективе (изменение соотношения конкретных целей и целей – желаний);</a:t>
            </a:r>
          </a:p>
          <a:p>
            <a:pPr marL="0" indent="0" defTabSz="449263">
              <a:buFont typeface="Wingdings" pitchFamily="2" charset="2"/>
              <a:buNone/>
            </a:pPr>
            <a:endParaRPr lang="ru-RU" altLang="ru-RU" sz="900" smtClean="0">
              <a:solidFill>
                <a:srgbClr val="0000CC"/>
              </a:solidFill>
            </a:endParaRPr>
          </a:p>
          <a:p>
            <a:pPr marL="0" indent="0" defTabSz="449263">
              <a:buFont typeface="Wingdings" pitchFamily="2" charset="2"/>
              <a:buChar char="Ø"/>
            </a:pPr>
            <a:r>
              <a:rPr lang="ru-RU" altLang="ru-RU" sz="1800" smtClean="0">
                <a:solidFill>
                  <a:srgbClr val="0000CC"/>
                </a:solidFill>
              </a:rPr>
              <a:t>  развитие </a:t>
            </a:r>
            <a:r>
              <a:rPr lang="ru-RU" altLang="ru-RU" sz="1800" b="1" smtClean="0">
                <a:solidFill>
                  <a:srgbClr val="0000CC"/>
                </a:solidFill>
              </a:rPr>
              <a:t>регуляции учебной деятельности </a:t>
            </a:r>
            <a:r>
              <a:rPr lang="ru-RU" altLang="ru-RU" sz="1800" smtClean="0">
                <a:solidFill>
                  <a:srgbClr val="0000CC"/>
                </a:solidFill>
              </a:rPr>
              <a:t>(становление субъектности – развитие саморегуляции в учебной деятельности);</a:t>
            </a:r>
          </a:p>
          <a:p>
            <a:pPr marL="0" indent="0" defTabSz="449263">
              <a:buFont typeface="Wingdings" pitchFamily="2" charset="2"/>
              <a:buNone/>
            </a:pPr>
            <a:endParaRPr lang="ru-RU" altLang="ru-RU" sz="1000" smtClean="0">
              <a:solidFill>
                <a:srgbClr val="0000CC"/>
              </a:solidFill>
            </a:endParaRPr>
          </a:p>
          <a:p>
            <a:pPr marL="0" indent="0" defTabSz="449263">
              <a:buFont typeface="Wingdings" pitchFamily="2" charset="2"/>
              <a:buChar char="Ø"/>
            </a:pPr>
            <a:r>
              <a:rPr lang="ru-RU" altLang="ru-RU" sz="1800" b="1" smtClean="0">
                <a:solidFill>
                  <a:srgbClr val="0000CC"/>
                </a:solidFill>
              </a:rPr>
              <a:t>  саморегуляция </a:t>
            </a:r>
            <a:r>
              <a:rPr lang="ru-RU" altLang="ru-RU" sz="1800" smtClean="0">
                <a:solidFill>
                  <a:srgbClr val="0000CC"/>
                </a:solidFill>
              </a:rPr>
              <a:t>эмоциональных и функциональных состояний.</a:t>
            </a:r>
          </a:p>
          <a:p>
            <a:pPr marL="0" indent="0" defTabSz="449263">
              <a:buFont typeface="Wingdings" pitchFamily="2" charset="2"/>
              <a:buNone/>
            </a:pPr>
            <a:endParaRPr lang="ru-RU" altLang="ru-RU" sz="180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42875" y="1700213"/>
            <a:ext cx="84613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defTabSz="449263">
              <a:lnSpc>
                <a:spcPct val="110000"/>
              </a:lnSpc>
              <a:spcBef>
                <a:spcPts val="900"/>
              </a:spcBef>
              <a:buClr>
                <a:srgbClr val="3333FF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200">
                <a:solidFill>
                  <a:srgbClr val="000066"/>
                </a:solidFill>
                <a:latin typeface="Times New Roman" pitchFamily="18" charset="0"/>
                <a:ea typeface="Arial Unicode MS"/>
                <a:cs typeface="Arial Unicode MS"/>
              </a:rPr>
              <a:t>Становление </a:t>
            </a:r>
            <a:r>
              <a:rPr lang="ru-RU" altLang="ru-RU" sz="2200" b="1">
                <a:solidFill>
                  <a:srgbClr val="000066"/>
                </a:solidFill>
                <a:latin typeface="Times New Roman" pitchFamily="18" charset="0"/>
                <a:ea typeface="Arial Unicode MS"/>
                <a:cs typeface="Arial Unicode MS"/>
              </a:rPr>
              <a:t>саморегуляции</a:t>
            </a:r>
            <a:r>
              <a:rPr lang="ru-RU" altLang="ru-RU" sz="2200">
                <a:solidFill>
                  <a:srgbClr val="000066"/>
                </a:solidFill>
                <a:latin typeface="Times New Roman" pitchFamily="18" charset="0"/>
                <a:ea typeface="Arial Unicode MS"/>
                <a:cs typeface="Arial Unicode MS"/>
              </a:rPr>
              <a:t> связано со становлением субъектности учебной деятельности, включает:</a:t>
            </a:r>
          </a:p>
          <a:p>
            <a:pPr marL="341313" indent="-341313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1400">
              <a:solidFill>
                <a:srgbClr val="000066"/>
              </a:solidFill>
              <a:latin typeface="Times New Roman" pitchFamily="18" charset="0"/>
              <a:ea typeface="Arial Unicode MS"/>
              <a:cs typeface="Arial Unicode MS"/>
            </a:endParaRPr>
          </a:p>
          <a:p>
            <a:pPr marL="341313" indent="-341313" defTabSz="449263">
              <a:buClr>
                <a:schemeClr val="bg2"/>
              </a:buClr>
              <a:buSzPct val="10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200">
                <a:solidFill>
                  <a:srgbClr val="000066"/>
                </a:solidFill>
                <a:latin typeface="Times New Roman" pitchFamily="18" charset="0"/>
                <a:ea typeface="Arial Unicode MS"/>
                <a:cs typeface="Arial Unicode MS"/>
              </a:rPr>
              <a:t>ценностный опыт;</a:t>
            </a:r>
          </a:p>
          <a:p>
            <a:pPr marL="341313" indent="-341313" defTabSz="449263">
              <a:buClr>
                <a:schemeClr val="bg2"/>
              </a:buClr>
              <a:buSzPct val="10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200">
                <a:solidFill>
                  <a:srgbClr val="000066"/>
                </a:solidFill>
                <a:latin typeface="Times New Roman" pitchFamily="18" charset="0"/>
                <a:ea typeface="Arial Unicode MS"/>
                <a:cs typeface="Arial Unicode MS"/>
              </a:rPr>
              <a:t>опыт рефлексии;</a:t>
            </a:r>
          </a:p>
          <a:p>
            <a:pPr marL="341313" indent="-341313" defTabSz="449263">
              <a:buClr>
                <a:schemeClr val="bg2"/>
              </a:buClr>
              <a:buSzPct val="10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200">
                <a:solidFill>
                  <a:srgbClr val="000066"/>
                </a:solidFill>
                <a:latin typeface="Times New Roman" pitchFamily="18" charset="0"/>
                <a:ea typeface="Arial Unicode MS"/>
                <a:cs typeface="Arial Unicode MS"/>
              </a:rPr>
              <a:t>опыт привычной активизации;</a:t>
            </a:r>
          </a:p>
          <a:p>
            <a:pPr marL="341313" indent="-341313" defTabSz="449263">
              <a:buClr>
                <a:schemeClr val="bg2"/>
              </a:buClr>
              <a:buSzPct val="10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200">
                <a:solidFill>
                  <a:srgbClr val="000066"/>
                </a:solidFill>
                <a:latin typeface="Times New Roman" pitchFamily="18" charset="0"/>
                <a:ea typeface="Arial Unicode MS"/>
                <a:cs typeface="Arial Unicode MS"/>
              </a:rPr>
              <a:t>операциональный опыт (общетрудовой, учебные знания и умения, опыт саморегуляции);</a:t>
            </a:r>
          </a:p>
          <a:p>
            <a:pPr marL="341313" indent="-341313" defTabSz="449263">
              <a:buClr>
                <a:schemeClr val="bg2"/>
              </a:buClr>
              <a:buSzPct val="10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200">
                <a:solidFill>
                  <a:srgbClr val="000066"/>
                </a:solidFill>
                <a:latin typeface="Times New Roman" pitchFamily="18" charset="0"/>
                <a:ea typeface="Arial Unicode MS"/>
                <a:cs typeface="Arial Unicode MS"/>
              </a:rPr>
              <a:t>опыт сотрудничества в совместном решении задач.</a:t>
            </a:r>
          </a:p>
          <a:p>
            <a:pPr marL="341313" indent="-341313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1200">
              <a:solidFill>
                <a:srgbClr val="000066"/>
              </a:solidFill>
              <a:latin typeface="Times New Roman" pitchFamily="18" charset="0"/>
              <a:ea typeface="Arial Unicode MS"/>
              <a:cs typeface="Arial Unicode MS"/>
            </a:endParaRPr>
          </a:p>
          <a:p>
            <a:pPr marL="341313" indent="-341313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200" b="1">
                <a:solidFill>
                  <a:srgbClr val="000066"/>
                </a:solidFill>
                <a:latin typeface="Times New Roman" pitchFamily="18" charset="0"/>
                <a:ea typeface="Arial Unicode MS"/>
                <a:cs typeface="Arial Unicode MS"/>
              </a:rPr>
              <a:t>Развитие саморегуляции </a:t>
            </a:r>
            <a:r>
              <a:rPr lang="ru-RU" altLang="ru-RU" sz="2200">
                <a:solidFill>
                  <a:srgbClr val="000066"/>
                </a:solidFill>
                <a:latin typeface="Times New Roman" pitchFamily="18" charset="0"/>
                <a:ea typeface="Arial Unicode MS"/>
                <a:cs typeface="Arial Unicode MS"/>
              </a:rPr>
              <a:t>предполагает формирование:</a:t>
            </a:r>
          </a:p>
          <a:p>
            <a:pPr marL="341313" indent="-341313" defTabSz="449263">
              <a:buClr>
                <a:schemeClr val="bg2"/>
              </a:buClr>
              <a:buSzPct val="10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200">
                <a:solidFill>
                  <a:srgbClr val="000066"/>
                </a:solidFill>
                <a:latin typeface="Times New Roman" pitchFamily="18" charset="0"/>
                <a:ea typeface="Arial Unicode MS"/>
                <a:cs typeface="Arial Unicode MS"/>
              </a:rPr>
              <a:t>самостоятельности;</a:t>
            </a:r>
          </a:p>
          <a:p>
            <a:pPr marL="341313" indent="-341313" defTabSz="449263">
              <a:buClr>
                <a:schemeClr val="bg2"/>
              </a:buClr>
              <a:buSzPct val="10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200">
                <a:solidFill>
                  <a:srgbClr val="000066"/>
                </a:solidFill>
                <a:latin typeface="Times New Roman" pitchFamily="18" charset="0"/>
                <a:ea typeface="Arial Unicode MS"/>
                <a:cs typeface="Arial Unicode MS"/>
              </a:rPr>
              <a:t>ответственности;</a:t>
            </a:r>
          </a:p>
          <a:p>
            <a:pPr marL="341313" indent="-341313" defTabSz="449263">
              <a:buClr>
                <a:schemeClr val="bg2"/>
              </a:buClr>
              <a:buSzPct val="10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200">
                <a:solidFill>
                  <a:srgbClr val="000066"/>
                </a:solidFill>
                <a:latin typeface="Times New Roman" pitchFamily="18" charset="0"/>
                <a:ea typeface="Arial Unicode MS"/>
                <a:cs typeface="Arial Unicode MS"/>
              </a:rPr>
              <a:t>относительной независимости и устойчивости в отношении воздействий среды.</a:t>
            </a:r>
            <a:endParaRPr lang="ru-RU" altLang="ru-RU" sz="2200" b="1">
              <a:solidFill>
                <a:srgbClr val="000066"/>
              </a:solidFill>
              <a:latin typeface="Times New Roman" pitchFamily="18" charset="0"/>
              <a:ea typeface="Arial Unicode MS"/>
              <a:cs typeface="Arial Unicode MS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15888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142875" y="84138"/>
            <a:ext cx="5541963" cy="1670050"/>
            <a:chOff x="113" y="73"/>
            <a:chExt cx="3491" cy="1178"/>
          </a:xfrm>
        </p:grpSpPr>
        <p:pic>
          <p:nvPicPr>
            <p:cNvPr id="5120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4" y="1064"/>
              <a:ext cx="2938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6" name="Oval 5"/>
            <p:cNvSpPr>
              <a:spLocks noChangeArrowheads="1"/>
            </p:cNvSpPr>
            <p:nvPr/>
          </p:nvSpPr>
          <p:spPr bwMode="auto">
            <a:xfrm>
              <a:off x="113" y="73"/>
              <a:ext cx="3491" cy="1077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4000">
                <a:solidFill>
                  <a:schemeClr val="bg1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51207" name="Oval 6"/>
            <p:cNvSpPr>
              <a:spLocks noChangeArrowheads="1"/>
            </p:cNvSpPr>
            <p:nvPr/>
          </p:nvSpPr>
          <p:spPr bwMode="auto">
            <a:xfrm>
              <a:off x="188" y="98"/>
              <a:ext cx="3329" cy="1028"/>
            </a:xfrm>
            <a:prstGeom prst="ellipse">
              <a:avLst/>
            </a:prstGeom>
            <a:gradFill rotWithShape="0">
              <a:gsLst>
                <a:gs pos="0">
                  <a:srgbClr val="989500"/>
                </a:gs>
                <a:gs pos="100000">
                  <a:srgbClr val="F0EA00">
                    <a:alpha val="84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4000">
                <a:solidFill>
                  <a:schemeClr val="bg1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51208" name="Oval 7"/>
            <p:cNvSpPr>
              <a:spLocks noChangeArrowheads="1"/>
            </p:cNvSpPr>
            <p:nvPr/>
          </p:nvSpPr>
          <p:spPr bwMode="auto">
            <a:xfrm>
              <a:off x="318" y="136"/>
              <a:ext cx="3010" cy="929"/>
            </a:xfrm>
            <a:prstGeom prst="ellipse">
              <a:avLst/>
            </a:prstGeom>
            <a:gradFill rotWithShape="0">
              <a:gsLst>
                <a:gs pos="0">
                  <a:srgbClr val="AEAA00"/>
                </a:gs>
                <a:gs pos="100000">
                  <a:srgbClr val="F0EA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4000">
                <a:solidFill>
                  <a:schemeClr val="bg1"/>
                </a:solidFill>
                <a:ea typeface="Arial Unicode MS"/>
                <a:cs typeface="Arial Unicode MS"/>
              </a:endParaRPr>
            </a:p>
          </p:txBody>
        </p:sp>
        <p:pic>
          <p:nvPicPr>
            <p:cNvPr id="51209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8" y="136"/>
              <a:ext cx="2209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04" name="Прямоугольник 13"/>
          <p:cNvSpPr>
            <a:spLocks noChangeArrowheads="1"/>
          </p:cNvSpPr>
          <p:nvPr/>
        </p:nvSpPr>
        <p:spPr bwMode="auto">
          <a:xfrm>
            <a:off x="874713" y="374650"/>
            <a:ext cx="4357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rgbClr val="FF0000"/>
                </a:solidFill>
                <a:ea typeface="Arial Unicode MS"/>
                <a:cs typeface="Arial Unicode MS"/>
              </a:rPr>
              <a:t>Регуляция учебной деятельности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142875" y="1608138"/>
            <a:ext cx="90011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ctr" defTabSz="449263">
              <a:lnSpc>
                <a:spcPct val="110000"/>
              </a:lnSpc>
              <a:spcBef>
                <a:spcPts val="900"/>
              </a:spcBef>
              <a:buClr>
                <a:srgbClr val="3333FF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b="1">
                <a:solidFill>
                  <a:srgbClr val="FF0000"/>
                </a:solidFill>
                <a:ea typeface="Arial Unicode MS"/>
                <a:cs typeface="Arial Unicode MS"/>
              </a:rPr>
              <a:t>Психологические условия обеспечиваются</a:t>
            </a:r>
          </a:p>
          <a:p>
            <a:pPr marL="341313" indent="-341313" defTabSz="449263">
              <a:buClr>
                <a:srgbClr val="0000CC"/>
              </a:buClr>
              <a:buSzPct val="10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>
                <a:ea typeface="Arial Unicode MS"/>
                <a:cs typeface="Arial Unicode MS"/>
              </a:rPr>
              <a:t> </a:t>
            </a:r>
            <a:r>
              <a:rPr lang="ru-RU" altLang="ru-RU">
                <a:solidFill>
                  <a:srgbClr val="000066"/>
                </a:solidFill>
                <a:ea typeface="Arial Unicode MS"/>
                <a:cs typeface="Arial Unicode MS"/>
              </a:rPr>
              <a:t>Организацией учебного сотрудничества (учитель + сверстники)</a:t>
            </a:r>
          </a:p>
          <a:p>
            <a:pPr marL="341313" indent="-341313" defTabSz="449263">
              <a:buClr>
                <a:srgbClr val="0000CC"/>
              </a:buClr>
              <a:buSzPct val="10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>
                <a:solidFill>
                  <a:srgbClr val="000066"/>
                </a:solidFill>
                <a:ea typeface="Arial Unicode MS"/>
                <a:cs typeface="Arial Unicode MS"/>
              </a:rPr>
              <a:t>Формированием действий оценивания:</a:t>
            </a:r>
          </a:p>
          <a:p>
            <a:pPr marL="341313" indent="-341313" defTabSz="449263">
              <a:buClr>
                <a:srgbClr val="0000CC"/>
              </a:buClr>
              <a:buSzPct val="100000"/>
              <a:buFont typeface="Times New Roman" pitchFamily="18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>
                <a:solidFill>
                  <a:srgbClr val="000066"/>
                </a:solidFill>
                <a:ea typeface="Arial Unicode MS"/>
                <a:cs typeface="Arial Unicode MS"/>
              </a:rPr>
              <a:t>акцент на достижениях ученика;</a:t>
            </a:r>
          </a:p>
          <a:p>
            <a:pPr marL="341313" indent="-341313" defTabSz="449263">
              <a:buClr>
                <a:srgbClr val="0000CC"/>
              </a:buClr>
              <a:buSzPct val="100000"/>
              <a:buFont typeface="Times New Roman" pitchFamily="18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>
                <a:solidFill>
                  <a:srgbClr val="000066"/>
                </a:solidFill>
                <a:ea typeface="Arial Unicode MS"/>
                <a:cs typeface="Arial Unicode MS"/>
              </a:rPr>
              <a:t>выделение УУД как объекта оценки</a:t>
            </a:r>
          </a:p>
          <a:p>
            <a:pPr marL="341313" indent="-341313" defTabSz="449263">
              <a:buClr>
                <a:srgbClr val="0000CC"/>
              </a:buClr>
              <a:buSzPct val="100000"/>
              <a:buFont typeface="Times New Roman" pitchFamily="18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>
                <a:solidFill>
                  <a:srgbClr val="000066"/>
                </a:solidFill>
                <a:ea typeface="Arial Unicode MS"/>
                <a:cs typeface="Arial Unicode MS"/>
              </a:rPr>
              <a:t>сопровождение формирования самооценки как основы постановки целей;</a:t>
            </a:r>
          </a:p>
          <a:p>
            <a:pPr marL="341313" indent="-341313" defTabSz="449263">
              <a:buClr>
                <a:srgbClr val="0000CC"/>
              </a:buClr>
              <a:buSzPct val="100000"/>
              <a:buFont typeface="Times New Roman" pitchFamily="18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>
                <a:solidFill>
                  <a:srgbClr val="000066"/>
                </a:solidFill>
                <a:ea typeface="Arial Unicode MS"/>
                <a:cs typeface="Arial Unicode MS"/>
              </a:rPr>
              <a:t>формирование рефлексивности оценки и самооценки</a:t>
            </a:r>
            <a:r>
              <a:rPr lang="ru-RU" altLang="ru-RU">
                <a:solidFill>
                  <a:srgbClr val="0000CC"/>
                </a:solidFill>
                <a:ea typeface="Arial Unicode MS"/>
                <a:cs typeface="Arial Unicode MS"/>
              </a:rPr>
              <a:t>.</a:t>
            </a:r>
            <a:endParaRPr lang="ru-RU" altLang="ru-RU" sz="900" b="1">
              <a:solidFill>
                <a:srgbClr val="0000CC"/>
              </a:solidFill>
              <a:ea typeface="Arial Unicode MS"/>
              <a:cs typeface="Arial Unicode MS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0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179388" y="115888"/>
            <a:ext cx="5541962" cy="1670050"/>
            <a:chOff x="113" y="73"/>
            <a:chExt cx="3491" cy="1178"/>
          </a:xfrm>
        </p:grpSpPr>
        <p:pic>
          <p:nvPicPr>
            <p:cNvPr id="5325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4" y="1064"/>
              <a:ext cx="2938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5" name="Oval 5"/>
            <p:cNvSpPr>
              <a:spLocks noChangeArrowheads="1"/>
            </p:cNvSpPr>
            <p:nvPr/>
          </p:nvSpPr>
          <p:spPr bwMode="auto">
            <a:xfrm>
              <a:off x="113" y="73"/>
              <a:ext cx="3491" cy="1077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4000">
                <a:solidFill>
                  <a:schemeClr val="bg1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53256" name="Oval 6"/>
            <p:cNvSpPr>
              <a:spLocks noChangeArrowheads="1"/>
            </p:cNvSpPr>
            <p:nvPr/>
          </p:nvSpPr>
          <p:spPr bwMode="auto">
            <a:xfrm>
              <a:off x="188" y="98"/>
              <a:ext cx="3329" cy="1028"/>
            </a:xfrm>
            <a:prstGeom prst="ellipse">
              <a:avLst/>
            </a:prstGeom>
            <a:gradFill rotWithShape="0">
              <a:gsLst>
                <a:gs pos="0">
                  <a:srgbClr val="989500"/>
                </a:gs>
                <a:gs pos="100000">
                  <a:srgbClr val="F0EA00">
                    <a:alpha val="84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4000">
                <a:solidFill>
                  <a:schemeClr val="bg1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53257" name="Oval 7"/>
            <p:cNvSpPr>
              <a:spLocks noChangeArrowheads="1"/>
            </p:cNvSpPr>
            <p:nvPr/>
          </p:nvSpPr>
          <p:spPr bwMode="auto">
            <a:xfrm>
              <a:off x="318" y="136"/>
              <a:ext cx="3010" cy="929"/>
            </a:xfrm>
            <a:prstGeom prst="ellipse">
              <a:avLst/>
            </a:prstGeom>
            <a:gradFill rotWithShape="0">
              <a:gsLst>
                <a:gs pos="0">
                  <a:srgbClr val="AEAA00"/>
                </a:gs>
                <a:gs pos="100000">
                  <a:srgbClr val="F0EA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4000">
                <a:solidFill>
                  <a:schemeClr val="bg1"/>
                </a:solidFill>
                <a:ea typeface="Arial Unicode MS"/>
                <a:cs typeface="Arial Unicode MS"/>
              </a:endParaRPr>
            </a:p>
          </p:txBody>
        </p:sp>
        <p:pic>
          <p:nvPicPr>
            <p:cNvPr id="53258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8" y="136"/>
              <a:ext cx="2209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252" name="Прямоугольник 11"/>
          <p:cNvSpPr>
            <a:spLocks noChangeArrowheads="1"/>
          </p:cNvSpPr>
          <p:nvPr/>
        </p:nvSpPr>
        <p:spPr bwMode="auto">
          <a:xfrm>
            <a:off x="2286000" y="1844675"/>
            <a:ext cx="4572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4000">
              <a:solidFill>
                <a:schemeClr val="bg1"/>
              </a:solidFill>
              <a:ea typeface="Arial Unicode MS"/>
              <a:cs typeface="Arial Unicode MS"/>
            </a:endParaRPr>
          </a:p>
        </p:txBody>
      </p:sp>
      <p:sp>
        <p:nvSpPr>
          <p:cNvPr id="53253" name="Прямоугольник 13"/>
          <p:cNvSpPr>
            <a:spLocks noChangeArrowheads="1"/>
          </p:cNvSpPr>
          <p:nvPr/>
        </p:nvSpPr>
        <p:spPr bwMode="auto">
          <a:xfrm>
            <a:off x="785813" y="188913"/>
            <a:ext cx="4357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b="1">
                <a:solidFill>
                  <a:srgbClr val="FF0000"/>
                </a:solidFill>
                <a:ea typeface="Arial Unicode MS"/>
                <a:cs typeface="Arial Unicode MS"/>
              </a:rPr>
              <a:t>Рекомендации по формированию регулятивных действий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38113" y="1587500"/>
            <a:ext cx="8821737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49263">
              <a:lnSpc>
                <a:spcPct val="110000"/>
              </a:lnSpc>
              <a:spcBef>
                <a:spcPts val="900"/>
              </a:spcBef>
              <a:buClr>
                <a:srgbClr val="3333FF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>
                <a:solidFill>
                  <a:srgbClr val="000066"/>
                </a:solidFill>
                <a:ea typeface="Arial Unicode MS"/>
                <a:cs typeface="Arial Unicode MS"/>
              </a:rPr>
              <a:t>Постановка задач оценивания своей деятельности.</a:t>
            </a:r>
          </a:p>
          <a:p>
            <a:pPr marL="342900" indent="-342900" defTabSz="449263">
              <a:spcAft>
                <a:spcPts val="600"/>
              </a:spcAft>
              <a:buClr>
                <a:schemeClr val="bg2"/>
              </a:buClr>
              <a:buSzPct val="100000"/>
              <a:buFont typeface="Times New Roman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>
                <a:solidFill>
                  <a:srgbClr val="000066"/>
                </a:solidFill>
                <a:ea typeface="Arial Unicode MS"/>
                <a:cs typeface="Arial Unicode MS"/>
              </a:rPr>
              <a:t>Предметы оценивания: учебные действия учащегося, их результаты, способы действия, сотрудничества, собственные возможности (прогностическая оценка).</a:t>
            </a:r>
          </a:p>
          <a:p>
            <a:pPr marL="342900" indent="-342900" defTabSz="449263">
              <a:spcAft>
                <a:spcPts val="600"/>
              </a:spcAft>
              <a:buClr>
                <a:schemeClr val="bg2"/>
              </a:buClr>
              <a:buSzPct val="100000"/>
              <a:buFont typeface="Times New Roman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>
                <a:solidFill>
                  <a:srgbClr val="000066"/>
                </a:solidFill>
                <a:ea typeface="Arial Unicode MS"/>
                <a:cs typeface="Arial Unicode MS"/>
              </a:rPr>
              <a:t>Формирование установок на улучшение результатов деятельности.</a:t>
            </a:r>
          </a:p>
          <a:p>
            <a:pPr marL="342900" indent="-342900" defTabSz="449263">
              <a:spcAft>
                <a:spcPts val="600"/>
              </a:spcAft>
              <a:buClr>
                <a:schemeClr val="bg2"/>
              </a:buClr>
              <a:buSzPct val="100000"/>
              <a:buFont typeface="Times New Roman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>
                <a:solidFill>
                  <a:srgbClr val="000066"/>
                </a:solidFill>
                <a:ea typeface="Arial Unicode MS"/>
                <a:cs typeface="Arial Unicode MS"/>
              </a:rPr>
              <a:t>Оценивание по содержательным, объективированным и осознанным критериям (готовым или самостоятельно выработанным).</a:t>
            </a:r>
          </a:p>
          <a:p>
            <a:pPr marL="342900" indent="-342900" defTabSz="449263">
              <a:spcAft>
                <a:spcPts val="600"/>
              </a:spcAft>
              <a:buClr>
                <a:schemeClr val="bg2"/>
              </a:buClr>
              <a:buSzPct val="100000"/>
              <a:buFont typeface="Times New Roman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>
                <a:solidFill>
                  <a:srgbClr val="000066"/>
                </a:solidFill>
                <a:ea typeface="Arial Unicode MS"/>
                <a:cs typeface="Arial Unicode MS"/>
              </a:rPr>
              <a:t>Различение объективных и субъективных критериев оценивания.</a:t>
            </a:r>
          </a:p>
          <a:p>
            <a:pPr marL="342900" indent="-342900" defTabSz="449263">
              <a:spcAft>
                <a:spcPts val="600"/>
              </a:spcAft>
              <a:buClr>
                <a:schemeClr val="bg2"/>
              </a:buClr>
              <a:buSzPct val="100000"/>
              <a:buFont typeface="Times New Roman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>
                <a:solidFill>
                  <a:srgbClr val="000066"/>
                </a:solidFill>
                <a:ea typeface="Arial Unicode MS"/>
                <a:cs typeface="Arial Unicode MS"/>
              </a:rPr>
              <a:t>Анализ причин неудач и постановка, исходя из этого, задач.</a:t>
            </a:r>
          </a:p>
          <a:p>
            <a:pPr marL="342900" indent="-342900" defTabSz="449263">
              <a:spcAft>
                <a:spcPts val="600"/>
              </a:spcAft>
              <a:buClr>
                <a:schemeClr val="bg2"/>
              </a:buClr>
              <a:buSzPct val="100000"/>
              <a:buFont typeface="Times New Roman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>
                <a:solidFill>
                  <a:srgbClr val="000066"/>
                </a:solidFill>
                <a:ea typeface="Arial Unicode MS"/>
                <a:cs typeface="Arial Unicode MS"/>
              </a:rPr>
              <a:t>Организация сотрудничества на принципах уважения, доверия, признания индивидуальности каждого и т.д.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0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179388" y="115888"/>
            <a:ext cx="5541962" cy="1670050"/>
            <a:chOff x="113" y="73"/>
            <a:chExt cx="3491" cy="1178"/>
          </a:xfrm>
        </p:grpSpPr>
        <p:pic>
          <p:nvPicPr>
            <p:cNvPr id="5530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4" y="1064"/>
              <a:ext cx="2938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4" name="Oval 5"/>
            <p:cNvSpPr>
              <a:spLocks noChangeArrowheads="1"/>
            </p:cNvSpPr>
            <p:nvPr/>
          </p:nvSpPr>
          <p:spPr bwMode="auto">
            <a:xfrm>
              <a:off x="113" y="73"/>
              <a:ext cx="3491" cy="1077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4000">
                <a:solidFill>
                  <a:schemeClr val="bg1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55305" name="Oval 6"/>
            <p:cNvSpPr>
              <a:spLocks noChangeArrowheads="1"/>
            </p:cNvSpPr>
            <p:nvPr/>
          </p:nvSpPr>
          <p:spPr bwMode="auto">
            <a:xfrm>
              <a:off x="188" y="98"/>
              <a:ext cx="3329" cy="1028"/>
            </a:xfrm>
            <a:prstGeom prst="ellipse">
              <a:avLst/>
            </a:prstGeom>
            <a:gradFill rotWithShape="0">
              <a:gsLst>
                <a:gs pos="0">
                  <a:srgbClr val="989500"/>
                </a:gs>
                <a:gs pos="100000">
                  <a:srgbClr val="F0EA00">
                    <a:alpha val="84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4000">
                <a:solidFill>
                  <a:schemeClr val="bg1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55306" name="Oval 7"/>
            <p:cNvSpPr>
              <a:spLocks noChangeArrowheads="1"/>
            </p:cNvSpPr>
            <p:nvPr/>
          </p:nvSpPr>
          <p:spPr bwMode="auto">
            <a:xfrm>
              <a:off x="318" y="136"/>
              <a:ext cx="3010" cy="929"/>
            </a:xfrm>
            <a:prstGeom prst="ellipse">
              <a:avLst/>
            </a:prstGeom>
            <a:gradFill rotWithShape="0">
              <a:gsLst>
                <a:gs pos="0">
                  <a:srgbClr val="AEAA00"/>
                </a:gs>
                <a:gs pos="100000">
                  <a:srgbClr val="F0EA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4000">
                <a:solidFill>
                  <a:schemeClr val="bg1"/>
                </a:solidFill>
                <a:ea typeface="Arial Unicode MS"/>
                <a:cs typeface="Arial Unicode MS"/>
              </a:endParaRPr>
            </a:p>
          </p:txBody>
        </p:sp>
        <p:pic>
          <p:nvPicPr>
            <p:cNvPr id="55307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8" y="136"/>
              <a:ext cx="2209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300" name="Прямоугольник 11"/>
          <p:cNvSpPr>
            <a:spLocks noChangeArrowheads="1"/>
          </p:cNvSpPr>
          <p:nvPr/>
        </p:nvSpPr>
        <p:spPr bwMode="auto">
          <a:xfrm>
            <a:off x="2286000" y="1844675"/>
            <a:ext cx="4572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4000">
              <a:solidFill>
                <a:schemeClr val="bg1"/>
              </a:solidFill>
              <a:ea typeface="Arial Unicode MS"/>
              <a:cs typeface="Arial Unicode MS"/>
            </a:endParaRPr>
          </a:p>
        </p:txBody>
      </p:sp>
      <p:sp>
        <p:nvSpPr>
          <p:cNvPr id="55301" name="Прямоугольник 12"/>
          <p:cNvSpPr>
            <a:spLocks noChangeArrowheads="1"/>
          </p:cNvSpPr>
          <p:nvPr/>
        </p:nvSpPr>
        <p:spPr bwMode="auto">
          <a:xfrm>
            <a:off x="500063" y="214313"/>
            <a:ext cx="54292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rgbClr val="FF0000"/>
                </a:solidFill>
                <a:ea typeface="Arial Unicode MS"/>
                <a:cs typeface="Arial Unicode MS"/>
              </a:rPr>
              <a:t>Рекомендации по формированию действия оценки у учащихся</a:t>
            </a:r>
            <a:endParaRPr lang="ru-RU" altLang="ru-RU">
              <a:solidFill>
                <a:srgbClr val="FF0000"/>
              </a:solidFill>
              <a:ea typeface="Arial Unicode MS"/>
              <a:cs typeface="Arial Unicode MS"/>
            </a:endParaRPr>
          </a:p>
        </p:txBody>
      </p:sp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298450" y="5805488"/>
            <a:ext cx="8377238" cy="93662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2000" b="1" u="sng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Типовые задачи: </a:t>
            </a:r>
            <a:r>
              <a:rPr lang="ru-RU" altLang="ru-RU" sz="20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«Общее планирование времени. Планируем свой день», «Оцениваем свою работу», «Планирование учебной работы»</a:t>
            </a:r>
            <a:endParaRPr lang="ru-RU" altLang="ru-RU" sz="36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115888"/>
            <a:ext cx="2266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4656" y="-166093"/>
            <a:ext cx="6304473" cy="1722272"/>
            <a:chOff x="-338" y="-21"/>
            <a:chExt cx="4595" cy="1403"/>
          </a:xfrm>
          <a:solidFill>
            <a:srgbClr val="7030A0"/>
          </a:solidFill>
        </p:grpSpPr>
        <p:sp>
          <p:nvSpPr>
            <p:cNvPr id="25612" name="Oval 4"/>
            <p:cNvSpPr>
              <a:spLocks noChangeArrowheads="1"/>
            </p:cNvSpPr>
            <p:nvPr/>
          </p:nvSpPr>
          <p:spPr bwMode="auto">
            <a:xfrm>
              <a:off x="158" y="119"/>
              <a:ext cx="3536" cy="112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sz="4000">
                <a:solidFill>
                  <a:schemeClr val="bg1"/>
                </a:solidFill>
                <a:cs typeface="Arial Unicode MS" charset="0"/>
              </a:endParaRPr>
            </a:p>
          </p:txBody>
        </p:sp>
        <p:sp>
          <p:nvSpPr>
            <p:cNvPr id="25613" name="Oval 5"/>
            <p:cNvSpPr>
              <a:spLocks noChangeArrowheads="1"/>
            </p:cNvSpPr>
            <p:nvPr/>
          </p:nvSpPr>
          <p:spPr bwMode="auto">
            <a:xfrm>
              <a:off x="235" y="145"/>
              <a:ext cx="3372" cy="107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sz="4000">
                <a:solidFill>
                  <a:schemeClr val="bg1"/>
                </a:solidFill>
                <a:cs typeface="Arial Unicode MS" charset="0"/>
              </a:endParaRPr>
            </a:p>
          </p:txBody>
        </p:sp>
        <p:sp>
          <p:nvSpPr>
            <p:cNvPr id="25614" name="Oval 6"/>
            <p:cNvSpPr>
              <a:spLocks noChangeArrowheads="1"/>
            </p:cNvSpPr>
            <p:nvPr/>
          </p:nvSpPr>
          <p:spPr bwMode="auto">
            <a:xfrm>
              <a:off x="-338" y="-21"/>
              <a:ext cx="4595" cy="140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ru-RU" sz="2400" b="1" dirty="0">
                  <a:solidFill>
                    <a:schemeClr val="bg1"/>
                  </a:solidFill>
                  <a:cs typeface="Arial Unicode MS" charset="0"/>
                </a:rPr>
                <a:t>Цель программы развития УУД</a:t>
              </a:r>
            </a:p>
          </p:txBody>
        </p:sp>
      </p:grp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142875" y="1125538"/>
            <a:ext cx="8605838" cy="172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2000" i="1" dirty="0">
                <a:solidFill>
                  <a:srgbClr val="0000CC"/>
                </a:solidFill>
                <a:cs typeface="+mn-cs"/>
              </a:rPr>
              <a:t>(см. </a:t>
            </a:r>
            <a:r>
              <a:rPr lang="en-US" altLang="ru-RU" sz="2000" i="1" dirty="0" err="1">
                <a:solidFill>
                  <a:srgbClr val="0000CC"/>
                </a:solidFill>
                <a:cs typeface="+mn-cs"/>
              </a:rPr>
              <a:t>Примерная</a:t>
            </a:r>
            <a:r>
              <a:rPr lang="en-US" altLang="ru-RU" sz="2000" i="1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ru-RU" sz="2000" i="1" dirty="0" err="1">
                <a:solidFill>
                  <a:srgbClr val="0000CC"/>
                </a:solidFill>
                <a:cs typeface="+mn-cs"/>
              </a:rPr>
              <a:t>основная</a:t>
            </a:r>
            <a:r>
              <a:rPr lang="en-US" altLang="ru-RU" sz="2000" i="1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ru-RU" sz="2000" i="1" dirty="0" err="1">
                <a:solidFill>
                  <a:srgbClr val="0000CC"/>
                </a:solidFill>
                <a:cs typeface="+mn-cs"/>
              </a:rPr>
              <a:t>образовательная</a:t>
            </a:r>
            <a:r>
              <a:rPr lang="en-US" altLang="ru-RU" sz="2000" i="1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ru-RU" sz="2000" i="1" dirty="0" err="1">
                <a:solidFill>
                  <a:srgbClr val="0000CC"/>
                </a:solidFill>
                <a:cs typeface="+mn-cs"/>
              </a:rPr>
              <a:t>программа</a:t>
            </a:r>
            <a:endParaRPr lang="ru-RU" altLang="ru-RU" sz="2000" i="1" dirty="0">
              <a:solidFill>
                <a:srgbClr val="0000CC"/>
              </a:solidFill>
              <a:cs typeface="+mn-cs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ru-RU" sz="2000" i="1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ru-RU" sz="2000" i="1" dirty="0" err="1">
                <a:solidFill>
                  <a:srgbClr val="0000CC"/>
                </a:solidFill>
                <a:cs typeface="+mn-cs"/>
              </a:rPr>
              <a:t>основного</a:t>
            </a:r>
            <a:r>
              <a:rPr lang="en-US" altLang="ru-RU" sz="2000" i="1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ru-RU" sz="2000" i="1" dirty="0" err="1">
                <a:solidFill>
                  <a:srgbClr val="0000CC"/>
                </a:solidFill>
                <a:cs typeface="+mn-cs"/>
              </a:rPr>
              <a:t>общего</a:t>
            </a:r>
            <a:r>
              <a:rPr lang="en-US" altLang="ru-RU" sz="2000" i="1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ru-RU" sz="2000" i="1" dirty="0" err="1">
                <a:solidFill>
                  <a:srgbClr val="0000CC"/>
                </a:solidFill>
                <a:cs typeface="+mn-cs"/>
              </a:rPr>
              <a:t>образования</a:t>
            </a:r>
            <a:r>
              <a:rPr lang="ru-RU" altLang="ru-RU" sz="2000" i="1" dirty="0">
                <a:solidFill>
                  <a:srgbClr val="0000CC"/>
                </a:solidFill>
                <a:cs typeface="+mn-cs"/>
              </a:rPr>
              <a:t> стр. 161 – 189)</a:t>
            </a:r>
            <a:endParaRPr lang="ru-RU" altLang="ru-RU" sz="200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en-US" altLang="ru-RU" sz="2000" b="1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беспечение</a:t>
            </a:r>
            <a:r>
              <a:rPr lang="en-US" altLang="ru-RU" sz="20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ru-RU" sz="2000" b="1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умения</a:t>
            </a:r>
            <a:r>
              <a:rPr lang="en-US" altLang="ru-RU" sz="20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ru-RU" sz="2000" b="1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школьников</a:t>
            </a:r>
            <a:r>
              <a:rPr lang="en-US" altLang="ru-RU" sz="20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ru-RU" sz="2000" b="1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учиться</a:t>
            </a:r>
            <a:r>
              <a:rPr lang="en-US" altLang="ru-RU" sz="20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altLang="ru-RU" sz="2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ru-RU" sz="2000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дальнейшее</a:t>
            </a:r>
            <a:r>
              <a:rPr lang="en-US" altLang="ru-RU" sz="2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ru-RU" sz="2000" b="1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развитие</a:t>
            </a:r>
            <a:r>
              <a:rPr lang="en-US" altLang="ru-RU" sz="20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ru-RU" altLang="ru-RU" sz="20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ru-RU" sz="2000" b="1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способности</a:t>
            </a:r>
            <a:r>
              <a:rPr lang="en-US" altLang="ru-RU" sz="20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к </a:t>
            </a:r>
            <a:r>
              <a:rPr lang="en-US" altLang="ru-RU" sz="2000" b="1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самосовершенствованию</a:t>
            </a:r>
            <a:r>
              <a:rPr lang="en-US" altLang="ru-RU" sz="20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en-US" altLang="ru-RU" sz="2000" b="1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саморазвитию</a:t>
            </a:r>
            <a:r>
              <a:rPr lang="en-US" altLang="ru-RU" sz="2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, а </a:t>
            </a:r>
            <a:r>
              <a:rPr lang="en-US" altLang="ru-RU" sz="2000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также</a:t>
            </a:r>
            <a:r>
              <a:rPr lang="en-US" altLang="ru-RU" sz="2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ru-RU" altLang="ru-RU" sz="200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ru-RU" sz="2000" b="1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реализация</a:t>
            </a:r>
            <a:r>
              <a:rPr lang="en-US" altLang="ru-RU" sz="20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ru-RU" sz="2000" b="1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системно-деятельностного</a:t>
            </a:r>
            <a:r>
              <a:rPr lang="en-US" altLang="ru-RU" sz="20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ru-RU" sz="2000" b="1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подхода</a:t>
            </a:r>
            <a:endParaRPr lang="ru-RU" altLang="ru-RU" sz="20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23863" y="2952750"/>
            <a:ext cx="7921625" cy="287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Начальная школа: «Учить ученика учиться»</a:t>
            </a:r>
          </a:p>
          <a:p>
            <a:pPr algn="ctr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endParaRPr lang="ru-RU" altLang="ru-RU" sz="2400" b="1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z="2400" b="1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z="2400" b="1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Основная школа: «Учить ученика учиться общению»</a:t>
            </a:r>
          </a:p>
        </p:txBody>
      </p:sp>
      <p:sp>
        <p:nvSpPr>
          <p:cNvPr id="57349" name="Стрелка вниз 11"/>
          <p:cNvSpPr>
            <a:spLocks noChangeArrowheads="1"/>
          </p:cNvSpPr>
          <p:nvPr/>
        </p:nvSpPr>
        <p:spPr bwMode="auto">
          <a:xfrm>
            <a:off x="4000500" y="5786438"/>
            <a:ext cx="46038" cy="460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4000">
              <a:solidFill>
                <a:schemeClr val="bg1"/>
              </a:solidFill>
              <a:ea typeface="Arial Unicode MS"/>
              <a:cs typeface="Arial Unicode MS"/>
            </a:endParaRPr>
          </a:p>
        </p:txBody>
      </p:sp>
      <p:sp>
        <p:nvSpPr>
          <p:cNvPr id="57350" name="Стрелка вниз 12"/>
          <p:cNvSpPr>
            <a:spLocks noChangeArrowheads="1"/>
          </p:cNvSpPr>
          <p:nvPr/>
        </p:nvSpPr>
        <p:spPr bwMode="auto">
          <a:xfrm>
            <a:off x="3648075" y="3963988"/>
            <a:ext cx="484188" cy="857250"/>
          </a:xfrm>
          <a:prstGeom prst="downArrow">
            <a:avLst>
              <a:gd name="adj1" fmla="val 50000"/>
              <a:gd name="adj2" fmla="val 5004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4000">
              <a:solidFill>
                <a:schemeClr val="bg1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</a:rPr>
              <a:t>Коммуникативная деятельность</a:t>
            </a:r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4294967295"/>
          </p:nvPr>
        </p:nvGraphicFramePr>
        <p:xfrm>
          <a:off x="268257" y="769919"/>
          <a:ext cx="8586817" cy="5673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9395" name="Picture 6" descr="CBIZ0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4611688"/>
            <a:ext cx="41402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</a:rPr>
              <a:t>Коммуникативные УУД</a:t>
            </a:r>
          </a:p>
        </p:txBody>
      </p:sp>
      <p:grpSp>
        <p:nvGrpSpPr>
          <p:cNvPr id="60418" name="Organization Chart 3"/>
          <p:cNvGrpSpPr>
            <a:grpSpLocks/>
          </p:cNvGrpSpPr>
          <p:nvPr/>
        </p:nvGrpSpPr>
        <p:grpSpPr bwMode="auto">
          <a:xfrm>
            <a:off x="214313" y="2203450"/>
            <a:ext cx="8693150" cy="3203575"/>
            <a:chOff x="339" y="1274"/>
            <a:chExt cx="4536" cy="743"/>
          </a:xfrm>
        </p:grpSpPr>
        <p:cxnSp>
          <p:nvCxnSpPr>
            <p:cNvPr id="60419" name="_s4100"/>
            <p:cNvCxnSpPr>
              <a:cxnSpLocks noChangeShapeType="1"/>
              <a:stCxn id="60427" idx="0"/>
              <a:endCxn id="60423" idx="2"/>
            </p:cNvCxnSpPr>
            <p:nvPr/>
          </p:nvCxnSpPr>
          <p:spPr bwMode="auto">
            <a:xfrm rot="16200000" flipV="1">
              <a:off x="3455" y="820"/>
              <a:ext cx="144" cy="167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0420" name="_s4101"/>
            <p:cNvCxnSpPr>
              <a:cxnSpLocks noChangeShapeType="1"/>
              <a:stCxn id="60426" idx="0"/>
              <a:endCxn id="60423" idx="2"/>
            </p:cNvCxnSpPr>
            <p:nvPr/>
          </p:nvCxnSpPr>
          <p:spPr bwMode="auto">
            <a:xfrm rot="16200000" flipV="1">
              <a:off x="2870" y="1405"/>
              <a:ext cx="144" cy="50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0421" name="_s4102"/>
            <p:cNvCxnSpPr>
              <a:cxnSpLocks noChangeShapeType="1"/>
              <a:stCxn id="60425" idx="0"/>
              <a:endCxn id="60423" idx="2"/>
            </p:cNvCxnSpPr>
            <p:nvPr/>
          </p:nvCxnSpPr>
          <p:spPr bwMode="auto">
            <a:xfrm rot="5400000" flipH="1" flipV="1">
              <a:off x="2285" y="1320"/>
              <a:ext cx="144" cy="67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0422" name="_s4103"/>
            <p:cNvCxnSpPr>
              <a:cxnSpLocks noChangeShapeType="1"/>
              <a:stCxn id="60424" idx="0"/>
              <a:endCxn id="60423" idx="2"/>
            </p:cNvCxnSpPr>
            <p:nvPr/>
          </p:nvCxnSpPr>
          <p:spPr bwMode="auto">
            <a:xfrm rot="5400000" flipH="1" flipV="1">
              <a:off x="1700" y="735"/>
              <a:ext cx="144" cy="184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0423" name="_s4104"/>
            <p:cNvSpPr>
              <a:spLocks noChangeArrowheads="1"/>
            </p:cNvSpPr>
            <p:nvPr/>
          </p:nvSpPr>
          <p:spPr bwMode="auto">
            <a:xfrm>
              <a:off x="2133" y="1274"/>
              <a:ext cx="1119" cy="3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2400">
                  <a:solidFill>
                    <a:srgbClr val="FFFF00"/>
                  </a:solidFill>
                  <a:latin typeface="Arial Black" pitchFamily="34" charset="0"/>
                </a:rPr>
                <a:t>Коммуни-</a:t>
              </a:r>
            </a:p>
            <a:p>
              <a:pPr algn="ctr"/>
              <a:r>
                <a:rPr lang="ru-RU" altLang="ru-RU" sz="2400">
                  <a:solidFill>
                    <a:srgbClr val="FFFF00"/>
                  </a:solidFill>
                  <a:latin typeface="Arial Black" pitchFamily="34" charset="0"/>
                </a:rPr>
                <a:t>кативные</a:t>
              </a:r>
            </a:p>
            <a:p>
              <a:pPr algn="ctr"/>
              <a:r>
                <a:rPr lang="ru-RU" altLang="ru-RU" sz="2400">
                  <a:solidFill>
                    <a:srgbClr val="FFFF00"/>
                  </a:solidFill>
                  <a:latin typeface="Arial Black" pitchFamily="34" charset="0"/>
                </a:rPr>
                <a:t> действия</a:t>
              </a:r>
            </a:p>
          </p:txBody>
        </p:sp>
        <p:sp>
          <p:nvSpPr>
            <p:cNvPr id="60424" name="_s4105"/>
            <p:cNvSpPr>
              <a:spLocks noChangeArrowheads="1"/>
            </p:cNvSpPr>
            <p:nvPr/>
          </p:nvSpPr>
          <p:spPr bwMode="auto">
            <a:xfrm>
              <a:off x="339" y="1727"/>
              <a:ext cx="1026" cy="2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1600">
                  <a:solidFill>
                    <a:schemeClr val="bg1"/>
                  </a:solidFill>
                  <a:latin typeface="Arial Black" pitchFamily="34" charset="0"/>
                </a:rPr>
                <a:t>Планиро-</a:t>
              </a:r>
            </a:p>
            <a:p>
              <a:pPr algn="ctr"/>
              <a:r>
                <a:rPr lang="ru-RU" altLang="ru-RU" sz="1600">
                  <a:solidFill>
                    <a:schemeClr val="bg1"/>
                  </a:solidFill>
                  <a:latin typeface="Arial Black" pitchFamily="34" charset="0"/>
                </a:rPr>
                <a:t>вание</a:t>
              </a:r>
            </a:p>
            <a:p>
              <a:pPr algn="ctr"/>
              <a:r>
                <a:rPr lang="ru-RU" altLang="ru-RU" sz="1600">
                  <a:solidFill>
                    <a:schemeClr val="bg1"/>
                  </a:solidFill>
                  <a:latin typeface="Arial Black" pitchFamily="34" charset="0"/>
                </a:rPr>
                <a:t>учебного</a:t>
              </a:r>
            </a:p>
            <a:p>
              <a:pPr algn="ctr"/>
              <a:r>
                <a:rPr lang="ru-RU" altLang="ru-RU" sz="1600">
                  <a:solidFill>
                    <a:schemeClr val="bg1"/>
                  </a:solidFill>
                  <a:latin typeface="Arial Black" pitchFamily="34" charset="0"/>
                </a:rPr>
                <a:t>сотрудни-</a:t>
              </a:r>
            </a:p>
            <a:p>
              <a:pPr algn="ctr"/>
              <a:r>
                <a:rPr lang="ru-RU" altLang="ru-RU" sz="1600">
                  <a:solidFill>
                    <a:schemeClr val="bg1"/>
                  </a:solidFill>
                  <a:latin typeface="Arial Black" pitchFamily="34" charset="0"/>
                </a:rPr>
                <a:t>чества</a:t>
              </a:r>
            </a:p>
          </p:txBody>
        </p:sp>
        <p:sp>
          <p:nvSpPr>
            <p:cNvPr id="60425" name="_s4106"/>
            <p:cNvSpPr>
              <a:spLocks noChangeArrowheads="1"/>
            </p:cNvSpPr>
            <p:nvPr/>
          </p:nvSpPr>
          <p:spPr bwMode="auto">
            <a:xfrm>
              <a:off x="1509" y="1727"/>
              <a:ext cx="1026" cy="2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1600">
                  <a:solidFill>
                    <a:schemeClr val="bg1"/>
                  </a:solidFill>
                  <a:latin typeface="Arial Black" pitchFamily="34" charset="0"/>
                </a:rPr>
                <a:t>Постановка </a:t>
              </a:r>
            </a:p>
            <a:p>
              <a:pPr algn="ctr"/>
              <a:r>
                <a:rPr lang="ru-RU" altLang="ru-RU" sz="1600">
                  <a:solidFill>
                    <a:schemeClr val="bg1"/>
                  </a:solidFill>
                  <a:latin typeface="Arial Black" pitchFamily="34" charset="0"/>
                </a:rPr>
                <a:t>вопросов</a:t>
              </a:r>
            </a:p>
          </p:txBody>
        </p:sp>
        <p:sp>
          <p:nvSpPr>
            <p:cNvPr id="60426" name="_s4107"/>
            <p:cNvSpPr>
              <a:spLocks noChangeArrowheads="1"/>
            </p:cNvSpPr>
            <p:nvPr/>
          </p:nvSpPr>
          <p:spPr bwMode="auto">
            <a:xfrm>
              <a:off x="2679" y="1727"/>
              <a:ext cx="1026" cy="2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1600">
                  <a:solidFill>
                    <a:schemeClr val="bg1"/>
                  </a:solidFill>
                  <a:latin typeface="Arial Black" pitchFamily="34" charset="0"/>
                </a:rPr>
                <a:t>Построение</a:t>
              </a:r>
            </a:p>
            <a:p>
              <a:pPr algn="ctr"/>
              <a:r>
                <a:rPr lang="ru-RU" altLang="ru-RU" sz="1600">
                  <a:solidFill>
                    <a:schemeClr val="bg1"/>
                  </a:solidFill>
                  <a:latin typeface="Arial Black" pitchFamily="34" charset="0"/>
                </a:rPr>
                <a:t>речевых</a:t>
              </a:r>
            </a:p>
            <a:p>
              <a:pPr algn="ctr"/>
              <a:r>
                <a:rPr lang="ru-RU" altLang="ru-RU" sz="1600">
                  <a:solidFill>
                    <a:schemeClr val="bg1"/>
                  </a:solidFill>
                  <a:latin typeface="Arial Black" pitchFamily="34" charset="0"/>
                </a:rPr>
                <a:t>высказы-</a:t>
              </a:r>
            </a:p>
            <a:p>
              <a:pPr algn="ctr"/>
              <a:r>
                <a:rPr lang="ru-RU" altLang="ru-RU" sz="1600">
                  <a:solidFill>
                    <a:schemeClr val="bg1"/>
                  </a:solidFill>
                  <a:latin typeface="Arial Black" pitchFamily="34" charset="0"/>
                </a:rPr>
                <a:t>ваний</a:t>
              </a:r>
            </a:p>
          </p:txBody>
        </p:sp>
        <p:sp>
          <p:nvSpPr>
            <p:cNvPr id="60427" name="_s4108"/>
            <p:cNvSpPr>
              <a:spLocks noChangeArrowheads="1"/>
            </p:cNvSpPr>
            <p:nvPr/>
          </p:nvSpPr>
          <p:spPr bwMode="auto">
            <a:xfrm>
              <a:off x="3849" y="1727"/>
              <a:ext cx="1026" cy="2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1600">
                  <a:solidFill>
                    <a:schemeClr val="bg1"/>
                  </a:solidFill>
                  <a:latin typeface="Arial Black" pitchFamily="34" charset="0"/>
                </a:rPr>
                <a:t>Лидерство и</a:t>
              </a:r>
            </a:p>
            <a:p>
              <a:pPr algn="ctr"/>
              <a:r>
                <a:rPr lang="ru-RU" altLang="ru-RU" sz="1600">
                  <a:solidFill>
                    <a:schemeClr val="bg1"/>
                  </a:solidFill>
                  <a:latin typeface="Arial Black" pitchFamily="34" charset="0"/>
                </a:rPr>
                <a:t>согласование</a:t>
              </a:r>
            </a:p>
            <a:p>
              <a:pPr algn="ctr"/>
              <a:r>
                <a:rPr lang="ru-RU" altLang="ru-RU" sz="1600">
                  <a:solidFill>
                    <a:schemeClr val="bg1"/>
                  </a:solidFill>
                  <a:latin typeface="Arial Black" pitchFamily="34" charset="0"/>
                </a:rPr>
                <a:t>действий с</a:t>
              </a:r>
            </a:p>
            <a:p>
              <a:pPr algn="ctr"/>
              <a:r>
                <a:rPr lang="ru-RU" altLang="ru-RU" sz="1600">
                  <a:solidFill>
                    <a:schemeClr val="bg1"/>
                  </a:solidFill>
                  <a:latin typeface="Arial Black" pitchFamily="34" charset="0"/>
                </a:rPr>
                <a:t>партнером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49"/>
          <p:cNvGrpSpPr>
            <a:grpSpLocks/>
          </p:cNvGrpSpPr>
          <p:nvPr/>
        </p:nvGrpSpPr>
        <p:grpSpPr bwMode="auto">
          <a:xfrm>
            <a:off x="0" y="0"/>
            <a:ext cx="5940425" cy="1071563"/>
            <a:chOff x="113" y="73"/>
            <a:chExt cx="3558" cy="1155"/>
          </a:xfrm>
        </p:grpSpPr>
        <p:pic>
          <p:nvPicPr>
            <p:cNvPr id="95235" name="Picture 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" y="1043"/>
              <a:ext cx="2994" cy="18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95236" name="Oval 51"/>
            <p:cNvSpPr>
              <a:spLocks noChangeArrowheads="1"/>
            </p:cNvSpPr>
            <p:nvPr/>
          </p:nvSpPr>
          <p:spPr bwMode="auto">
            <a:xfrm>
              <a:off x="113" y="73"/>
              <a:ext cx="3558" cy="1056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 sz="4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5237" name="Oval 52"/>
            <p:cNvSpPr>
              <a:spLocks noChangeArrowheads="1"/>
            </p:cNvSpPr>
            <p:nvPr/>
          </p:nvSpPr>
          <p:spPr bwMode="auto">
            <a:xfrm>
              <a:off x="190" y="99"/>
              <a:ext cx="3393" cy="1006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 sz="4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5238" name="Oval 53"/>
            <p:cNvSpPr>
              <a:spLocks noChangeArrowheads="1"/>
            </p:cNvSpPr>
            <p:nvPr/>
          </p:nvSpPr>
          <p:spPr bwMode="auto">
            <a:xfrm>
              <a:off x="322" y="135"/>
              <a:ext cx="3067" cy="91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 sz="4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1442" name="Rectangle 55"/>
          <p:cNvSpPr>
            <a:spLocks noChangeArrowheads="1"/>
          </p:cNvSpPr>
          <p:nvPr/>
        </p:nvSpPr>
        <p:spPr bwMode="auto">
          <a:xfrm>
            <a:off x="762000" y="203200"/>
            <a:ext cx="4465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>
                <a:solidFill>
                  <a:srgbClr val="FF0000"/>
                </a:solidFill>
                <a:ea typeface="Arial Unicode MS"/>
                <a:cs typeface="Arial Unicode MS"/>
              </a:rPr>
              <a:t>Коммуникативные УУД </a:t>
            </a:r>
          </a:p>
        </p:txBody>
      </p:sp>
      <p:pic>
        <p:nvPicPr>
          <p:cNvPr id="61443" name="Picture 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0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5268" name="Group 36"/>
          <p:cNvGraphicFramePr>
            <a:graphicFrameLocks noGrp="1"/>
          </p:cNvGraphicFramePr>
          <p:nvPr/>
        </p:nvGraphicFramePr>
        <p:xfrm>
          <a:off x="214313" y="963613"/>
          <a:ext cx="8572500" cy="5762625"/>
        </p:xfrm>
        <a:graphic>
          <a:graphicData uri="http://schemas.openxmlformats.org/drawingml/2006/table">
            <a:tbl>
              <a:tblPr/>
              <a:tblGrid>
                <a:gridCol w="3763962"/>
                <a:gridCol w="4808538"/>
              </a:tblGrid>
              <a:tr h="393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НОО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ООО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</a:tr>
              <a:tr h="796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Планирование учебного сотрудничества с учителем и сверстниками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Организация и планирование учебного сотрудничества с учителей и сверстниками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96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Постановка вопросов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Общение и взаимодействие с партнерами по совместной деятельности или обмену информацией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</a:tr>
              <a:tr h="796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Разрешение конфликтов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Работа в группе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96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Управление поведением партнёра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Способность действовать с учетом позиции другого и уметь согласовывать свои действия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</a:tr>
              <a:tr h="796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Умение с достаточной полнотой и точностью выражать свои мысли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Речевые действия как средства регуляции собственной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96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Следование морально-этическим и психологическим принципам общения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Group 49"/>
          <p:cNvGrpSpPr>
            <a:grpSpLocks/>
          </p:cNvGrpSpPr>
          <p:nvPr/>
        </p:nvGrpSpPr>
        <p:grpSpPr bwMode="auto">
          <a:xfrm>
            <a:off x="128588" y="0"/>
            <a:ext cx="5811837" cy="1557338"/>
            <a:chOff x="113" y="73"/>
            <a:chExt cx="3558" cy="1055"/>
          </a:xfrm>
        </p:grpSpPr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13" y="73"/>
              <a:ext cx="3558" cy="1055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 sz="4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Oval 52"/>
            <p:cNvSpPr>
              <a:spLocks noChangeArrowheads="1"/>
            </p:cNvSpPr>
            <p:nvPr/>
          </p:nvSpPr>
          <p:spPr bwMode="auto">
            <a:xfrm>
              <a:off x="190" y="98"/>
              <a:ext cx="3393" cy="1008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 sz="4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Oval 53"/>
            <p:cNvSpPr>
              <a:spLocks noChangeArrowheads="1"/>
            </p:cNvSpPr>
            <p:nvPr/>
          </p:nvSpPr>
          <p:spPr bwMode="auto">
            <a:xfrm>
              <a:off x="322" y="135"/>
              <a:ext cx="3068" cy="91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 sz="4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0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1285875" y="1785938"/>
            <a:ext cx="7500938" cy="642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>
                <a:solidFill>
                  <a:srgbClr val="3333FF"/>
                </a:solidFill>
                <a:ea typeface="Arial Unicode MS" pitchFamily="34" charset="-128"/>
                <a:cs typeface="Arial Unicode MS" pitchFamily="34" charset="-128"/>
              </a:rPr>
              <a:t>Организация совместной деятельности на уроке </a:t>
            </a: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1285875" y="2857500"/>
            <a:ext cx="6094413" cy="571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3333FF"/>
                </a:solidFill>
                <a:ea typeface="Arial Unicode MS" pitchFamily="34" charset="-128"/>
                <a:cs typeface="Arial Unicode MS" pitchFamily="34" charset="-128"/>
              </a:rPr>
              <a:t>Работа в группе (по 3-6 ч.)</a:t>
            </a: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1285875" y="4572000"/>
            <a:ext cx="6048375" cy="642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49263">
              <a:lnSpc>
                <a:spcPct val="8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3333FF"/>
                </a:solidFill>
                <a:ea typeface="Arial Unicode MS" pitchFamily="34" charset="-128"/>
                <a:cs typeface="Arial Unicode MS" pitchFamily="34" charset="-128"/>
              </a:rPr>
              <a:t>Проектная деятельность</a:t>
            </a:r>
          </a:p>
        </p:txBody>
      </p:sp>
      <p:pic>
        <p:nvPicPr>
          <p:cNvPr id="6349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857375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786063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16338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Прямоугольник 15"/>
          <p:cNvSpPr>
            <a:spLocks noChangeArrowheads="1"/>
          </p:cNvSpPr>
          <p:nvPr/>
        </p:nvSpPr>
        <p:spPr bwMode="auto">
          <a:xfrm>
            <a:off x="395288" y="115888"/>
            <a:ext cx="5545137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600" b="1">
                <a:solidFill>
                  <a:srgbClr val="FF0000"/>
                </a:solidFill>
                <a:ea typeface="Arial Unicode MS"/>
                <a:cs typeface="Arial Unicode MS"/>
              </a:rPr>
              <a:t>Условия формирования коммуникативных действий    </a:t>
            </a: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600" b="1">
                <a:solidFill>
                  <a:srgbClr val="FF0000"/>
                </a:solidFill>
                <a:ea typeface="Arial Unicode MS"/>
                <a:cs typeface="Arial Unicode MS"/>
              </a:rPr>
              <a:t> </a:t>
            </a:r>
            <a:r>
              <a:rPr lang="ru-RU" altLang="ru-RU" b="1">
                <a:solidFill>
                  <a:srgbClr val="FF0000"/>
                </a:solidFill>
                <a:ea typeface="Arial Unicode MS"/>
                <a:cs typeface="Arial Unicode MS"/>
              </a:rPr>
              <a:t>(ООО)</a:t>
            </a:r>
          </a:p>
        </p:txBody>
      </p:sp>
      <p:pic>
        <p:nvPicPr>
          <p:cNvPr id="6349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445125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285875" y="3714750"/>
            <a:ext cx="6905625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49263">
              <a:lnSpc>
                <a:spcPct val="8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3333FF"/>
                </a:solidFill>
                <a:ea typeface="Arial Unicode MS" pitchFamily="34" charset="-128"/>
                <a:cs typeface="Arial Unicode MS" pitchFamily="34" charset="-128"/>
              </a:rPr>
              <a:t>Организация дискуссий</a:t>
            </a:r>
          </a:p>
        </p:txBody>
      </p:sp>
      <p:pic>
        <p:nvPicPr>
          <p:cNvPr id="6350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581525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214438" y="5429250"/>
            <a:ext cx="6643687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SzPct val="100000"/>
              <a:defRPr/>
            </a:pPr>
            <a:r>
              <a:rPr lang="ru-RU" altLang="ru-RU" sz="2400" b="1">
                <a:solidFill>
                  <a:srgbClr val="3333FF"/>
                </a:solidFill>
                <a:ea typeface="Arial Unicode MS" pitchFamily="34" charset="-128"/>
                <a:cs typeface="Arial Unicode MS" pitchFamily="34" charset="-128"/>
              </a:rPr>
              <a:t>Характер сотрудничества с учителем</a:t>
            </a:r>
          </a:p>
          <a:p>
            <a:pPr eaLnBrk="1" hangingPunct="1">
              <a:lnSpc>
                <a:spcPct val="80000"/>
              </a:lnSpc>
              <a:buSzPct val="100000"/>
              <a:defRPr/>
            </a:pPr>
            <a:r>
              <a:rPr lang="ru-RU" altLang="ru-RU" sz="2400" b="1">
                <a:solidFill>
                  <a:srgbClr val="3333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sz="2000" i="1">
                <a:solidFill>
                  <a:srgbClr val="3333FF"/>
                </a:solidFill>
                <a:ea typeface="Arial Unicode MS" pitchFamily="34" charset="-128"/>
                <a:cs typeface="Arial Unicode MS" pitchFamily="34" charset="-128"/>
              </a:rPr>
              <a:t>(авторитарный, демократический, либеральный)</a:t>
            </a:r>
          </a:p>
          <a:p>
            <a:pPr eaLnBrk="1" hangingPunct="1">
              <a:lnSpc>
                <a:spcPct val="80000"/>
              </a:lnSpc>
              <a:buSzPct val="100000"/>
              <a:defRPr/>
            </a:pPr>
            <a:r>
              <a:rPr lang="ru-RU" altLang="ru-RU" sz="20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!!! </a:t>
            </a:r>
            <a:r>
              <a:rPr lang="ru-RU" altLang="ru-RU" sz="2000" b="1">
                <a:solidFill>
                  <a:srgbClr val="3333FF"/>
                </a:solidFill>
                <a:ea typeface="Arial Unicode MS" pitchFamily="34" charset="-128"/>
                <a:cs typeface="Arial Unicode MS" pitchFamily="34" charset="-128"/>
              </a:rPr>
              <a:t>Партнерская позиция педагога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18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8913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250825" y="188913"/>
            <a:ext cx="5613400" cy="1949450"/>
            <a:chOff x="158" y="119"/>
            <a:chExt cx="3536" cy="1228"/>
          </a:xfrm>
        </p:grpSpPr>
        <p:pic>
          <p:nvPicPr>
            <p:cNvPr id="65546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3" y="1152"/>
              <a:ext cx="297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7" name="Oval 4"/>
            <p:cNvSpPr>
              <a:spLocks noChangeArrowheads="1"/>
            </p:cNvSpPr>
            <p:nvPr/>
          </p:nvSpPr>
          <p:spPr bwMode="auto">
            <a:xfrm>
              <a:off x="158" y="119"/>
              <a:ext cx="3536" cy="1122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4000">
                <a:solidFill>
                  <a:schemeClr val="bg1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65548" name="Oval 5"/>
            <p:cNvSpPr>
              <a:spLocks noChangeArrowheads="1"/>
            </p:cNvSpPr>
            <p:nvPr/>
          </p:nvSpPr>
          <p:spPr bwMode="auto">
            <a:xfrm>
              <a:off x="235" y="145"/>
              <a:ext cx="3372" cy="1071"/>
            </a:xfrm>
            <a:prstGeom prst="ellipse">
              <a:avLst/>
            </a:prstGeom>
            <a:gradFill rotWithShape="0">
              <a:gsLst>
                <a:gs pos="0">
                  <a:srgbClr val="1F7B1F"/>
                </a:gs>
                <a:gs pos="100000">
                  <a:srgbClr val="30C230">
                    <a:alpha val="84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4000">
                <a:solidFill>
                  <a:schemeClr val="bg1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65549" name="Oval 6"/>
            <p:cNvSpPr>
              <a:spLocks noChangeArrowheads="1"/>
            </p:cNvSpPr>
            <p:nvPr/>
          </p:nvSpPr>
          <p:spPr bwMode="auto">
            <a:xfrm>
              <a:off x="366" y="185"/>
              <a:ext cx="3049" cy="967"/>
            </a:xfrm>
            <a:prstGeom prst="ellipse">
              <a:avLst/>
            </a:prstGeom>
            <a:gradFill rotWithShape="0">
              <a:gsLst>
                <a:gs pos="0">
                  <a:srgbClr val="238D23"/>
                </a:gs>
                <a:gs pos="100000">
                  <a:srgbClr val="30C23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4000">
                <a:solidFill>
                  <a:schemeClr val="bg1"/>
                </a:solidFill>
                <a:ea typeface="Arial Unicode MS"/>
                <a:cs typeface="Arial Unicode MS"/>
              </a:endParaRPr>
            </a:p>
          </p:txBody>
        </p:sp>
        <p:pic>
          <p:nvPicPr>
            <p:cNvPr id="65550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" y="185"/>
              <a:ext cx="2238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539" name="Rectangle 8"/>
          <p:cNvSpPr>
            <a:spLocks noChangeArrowheads="1"/>
          </p:cNvSpPr>
          <p:nvPr/>
        </p:nvSpPr>
        <p:spPr bwMode="auto">
          <a:xfrm>
            <a:off x="660400" y="655638"/>
            <a:ext cx="46815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 b="1">
                <a:solidFill>
                  <a:srgbClr val="FFFF00"/>
                </a:solidFill>
                <a:ea typeface="Arial Unicode MS"/>
                <a:cs typeface="Arial Unicode MS"/>
              </a:rPr>
              <a:t>Познавательные УУД</a:t>
            </a:r>
          </a:p>
        </p:txBody>
      </p:sp>
      <p:sp>
        <p:nvSpPr>
          <p:cNvPr id="65540" name="Rectangle 9"/>
          <p:cNvSpPr>
            <a:spLocks noChangeArrowheads="1"/>
          </p:cNvSpPr>
          <p:nvPr/>
        </p:nvSpPr>
        <p:spPr bwMode="auto">
          <a:xfrm>
            <a:off x="2195513" y="2492375"/>
            <a:ext cx="5184775" cy="936625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000" b="1">
                <a:solidFill>
                  <a:srgbClr val="3333FF"/>
                </a:solidFill>
                <a:ea typeface="Arial Unicode MS"/>
                <a:cs typeface="Arial Unicode MS"/>
              </a:rPr>
              <a:t>общеучебные</a:t>
            </a:r>
          </a:p>
        </p:txBody>
      </p:sp>
      <p:sp>
        <p:nvSpPr>
          <p:cNvPr id="65541" name="Rectangle 10"/>
          <p:cNvSpPr>
            <a:spLocks noChangeArrowheads="1"/>
          </p:cNvSpPr>
          <p:nvPr/>
        </p:nvSpPr>
        <p:spPr bwMode="auto">
          <a:xfrm>
            <a:off x="2195513" y="3716338"/>
            <a:ext cx="5184775" cy="936625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000" b="1">
                <a:solidFill>
                  <a:srgbClr val="3333FF"/>
                </a:solidFill>
                <a:ea typeface="Arial Unicode MS"/>
                <a:cs typeface="Arial Unicode MS"/>
              </a:rPr>
              <a:t>логические</a:t>
            </a:r>
          </a:p>
        </p:txBody>
      </p:sp>
      <p:sp>
        <p:nvSpPr>
          <p:cNvPr id="65542" name="Rectangle 11"/>
          <p:cNvSpPr>
            <a:spLocks noChangeArrowheads="1"/>
          </p:cNvSpPr>
          <p:nvPr/>
        </p:nvSpPr>
        <p:spPr bwMode="auto">
          <a:xfrm>
            <a:off x="2195513" y="4941888"/>
            <a:ext cx="6048375" cy="151130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49263">
              <a:lnSpc>
                <a:spcPct val="8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000" b="1">
                <a:solidFill>
                  <a:srgbClr val="3333FF"/>
                </a:solidFill>
                <a:ea typeface="Arial Unicode MS"/>
                <a:cs typeface="Arial Unicode MS"/>
              </a:rPr>
              <a:t>постановка и решение</a:t>
            </a:r>
          </a:p>
          <a:p>
            <a:pPr defTabSz="449263">
              <a:lnSpc>
                <a:spcPct val="8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000" b="1">
                <a:solidFill>
                  <a:srgbClr val="3333FF"/>
                </a:solidFill>
                <a:ea typeface="Arial Unicode MS"/>
                <a:cs typeface="Arial Unicode MS"/>
              </a:rPr>
              <a:t>проблем</a:t>
            </a:r>
          </a:p>
        </p:txBody>
      </p:sp>
      <p:pic>
        <p:nvPicPr>
          <p:cNvPr id="65543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2636838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3933825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5300663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936625"/>
          </a:xfrm>
        </p:spPr>
        <p:txBody>
          <a:bodyPr/>
          <a:lstStyle/>
          <a:p>
            <a:r>
              <a:rPr lang="ru-RU" sz="3600" b="1" smtClean="0"/>
              <a:t>Методика преподавания математики</a:t>
            </a:r>
            <a:br>
              <a:rPr lang="ru-RU" sz="3600" b="1" smtClean="0"/>
            </a:br>
            <a:endParaRPr lang="ru-RU" sz="360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8569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</a:rPr>
              <a:t>Познавательные УУД (НОО)</a:t>
            </a:r>
            <a:endParaRPr lang="ru-RU" altLang="ru-RU" sz="3600" smtClean="0">
              <a:solidFill>
                <a:srgbClr val="FF0000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052513"/>
            <a:ext cx="8362950" cy="540067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Общеучебные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00CC"/>
                </a:solidFill>
              </a:rPr>
              <a:t>осуществление </a:t>
            </a:r>
            <a:r>
              <a:rPr lang="ru-RU" sz="2800" dirty="0">
                <a:solidFill>
                  <a:srgbClr val="0000CC"/>
                </a:solidFill>
              </a:rPr>
              <a:t>поиска необходимой информации для выполнения учебных заданий с использованием учебной литературы;</a:t>
            </a:r>
            <a:endParaRPr lang="ru-RU" sz="2800" i="1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solidFill>
                  <a:srgbClr val="0000CC"/>
                </a:solidFill>
              </a:rPr>
              <a:t>использование знаково-символических средств, в том числе моделей и схем для решения задач;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solidFill>
                  <a:srgbClr val="0000CC"/>
                </a:solidFill>
              </a:rPr>
              <a:t>осознанное и произвольное построение речевого высказывания в устной и письменной форме;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solidFill>
                  <a:srgbClr val="0000CC"/>
                </a:solidFill>
              </a:rPr>
              <a:t>ориентировка на разнообразие способов решения задач;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solidFill>
                  <a:srgbClr val="0000CC"/>
                </a:solidFill>
              </a:rPr>
              <a:t>структурирование знания</a:t>
            </a:r>
            <a:r>
              <a:rPr lang="ru-RU" sz="2800" dirty="0" smtClean="0">
                <a:solidFill>
                  <a:srgbClr val="0000CC"/>
                </a:solidFill>
              </a:rPr>
              <a:t>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67587" name="Номер слайда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0E1CD4-655C-4EC5-8C2F-5267E00289D9}" type="slidenum">
              <a:rPr lang="ru-RU" altLang="ru-RU" sz="1200">
                <a:latin typeface="Arial Black" pitchFamily="34" charset="0"/>
              </a:rPr>
              <a:pPr algn="r"/>
              <a:t>40</a:t>
            </a:fld>
            <a:endParaRPr lang="ru-RU" altLang="ru-RU" sz="12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</a:rPr>
              <a:t>Познавательные УУД (НОО)</a:t>
            </a:r>
            <a:endParaRPr lang="ru-RU" altLang="ru-RU" sz="3600" smtClean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0825" y="981075"/>
            <a:ext cx="8435975" cy="561657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Логические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00CC"/>
                </a:solidFill>
              </a:rPr>
              <a:t>основы </a:t>
            </a:r>
            <a:r>
              <a:rPr lang="ru-RU" sz="2400" dirty="0">
                <a:solidFill>
                  <a:srgbClr val="0000CC"/>
                </a:solidFill>
              </a:rPr>
              <a:t>смыслового чтения художественных и познавательных текстов; уметь выделять существенную информацию из текстов разных видов;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rgbClr val="0000CC"/>
                </a:solidFill>
              </a:rPr>
              <a:t>умение осуществлять анализ объектов с выделением существенных и несущественных </a:t>
            </a:r>
            <a:r>
              <a:rPr lang="ru-RU" sz="2400" dirty="0" smtClean="0">
                <a:solidFill>
                  <a:srgbClr val="0000CC"/>
                </a:solidFill>
              </a:rPr>
              <a:t>признаков;</a:t>
            </a:r>
            <a:endParaRPr lang="ru-RU" sz="2400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rgbClr val="0000CC"/>
                </a:solidFill>
              </a:rPr>
              <a:t>умение осуществлять синтез как составление целого из частей;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rgbClr val="0000CC"/>
                </a:solidFill>
              </a:rPr>
              <a:t>умение осуществлять сравнение, </a:t>
            </a:r>
            <a:r>
              <a:rPr lang="ru-RU" sz="2400" dirty="0" err="1">
                <a:solidFill>
                  <a:srgbClr val="0000CC"/>
                </a:solidFill>
              </a:rPr>
              <a:t>сериацию</a:t>
            </a:r>
            <a:r>
              <a:rPr lang="ru-RU" sz="2400" dirty="0">
                <a:solidFill>
                  <a:srgbClr val="0000CC"/>
                </a:solidFill>
              </a:rPr>
              <a:t> и классификацию по заданным критериям;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rgbClr val="0000CC"/>
                </a:solidFill>
              </a:rPr>
              <a:t>умение устанавливать причинно-следственные связи;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rgbClr val="0000CC"/>
                </a:solidFill>
              </a:rPr>
              <a:t>умение строить рассуждения в форме связи простых суждений об объекте, его строении, свойствах и связях; 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rgbClr val="0000CC"/>
                </a:solidFill>
              </a:rPr>
              <a:t>доказательство;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rgbClr val="0000CC"/>
                </a:solidFill>
              </a:rPr>
              <a:t>выдвижение гипотез и их обоснование</a:t>
            </a:r>
          </a:p>
          <a:p>
            <a:pPr>
              <a:defRPr/>
            </a:pPr>
            <a:endParaRPr lang="ru-RU" dirty="0" smtClean="0">
              <a:solidFill>
                <a:srgbClr val="0000CC"/>
              </a:solidFill>
            </a:endParaRPr>
          </a:p>
        </p:txBody>
      </p:sp>
      <p:sp>
        <p:nvSpPr>
          <p:cNvPr id="68611" name="Номер слайда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D8C827-F970-4FD9-B524-DAFB455585A1}" type="slidenum">
              <a:rPr lang="ru-RU" altLang="ru-RU" sz="1200">
                <a:latin typeface="Arial Black" pitchFamily="34" charset="0"/>
              </a:rPr>
              <a:pPr algn="r"/>
              <a:t>41</a:t>
            </a:fld>
            <a:endParaRPr lang="ru-RU" altLang="ru-RU" sz="12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</a:rPr>
              <a:t>Познавательные УУД (НОО)</a:t>
            </a:r>
            <a:endParaRPr lang="ru-RU" altLang="ru-RU" sz="3600" smtClean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229600" cy="50403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Постановка и решение проблем: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CC"/>
                </a:solidFill>
              </a:rPr>
              <a:t>Формулирование </a:t>
            </a:r>
            <a:r>
              <a:rPr lang="ru-RU" sz="2800" dirty="0">
                <a:solidFill>
                  <a:srgbClr val="0000CC"/>
                </a:solidFill>
              </a:rPr>
              <a:t>проблемы;</a:t>
            </a:r>
          </a:p>
          <a:p>
            <a:pPr>
              <a:defRPr/>
            </a:pPr>
            <a:r>
              <a:rPr lang="ru-RU" sz="2800" dirty="0">
                <a:solidFill>
                  <a:srgbClr val="0000CC"/>
                </a:solidFill>
              </a:rPr>
              <a:t>Самостоятельное создание способов решения </a:t>
            </a:r>
            <a:r>
              <a:rPr lang="ru-RU" sz="2800" dirty="0" smtClean="0">
                <a:solidFill>
                  <a:srgbClr val="0000CC"/>
                </a:solidFill>
              </a:rPr>
              <a:t>проблем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ПРОБЛЕМА</a:t>
            </a:r>
          </a:p>
          <a:p>
            <a:pPr>
              <a:defRPr/>
            </a:pPr>
            <a:r>
              <a:rPr lang="ru-RU" sz="2800" dirty="0">
                <a:solidFill>
                  <a:srgbClr val="0000CC"/>
                </a:solidFill>
              </a:rPr>
              <a:t>Как недостаток данных;</a:t>
            </a:r>
          </a:p>
          <a:p>
            <a:pPr>
              <a:defRPr/>
            </a:pPr>
            <a:r>
              <a:rPr lang="ru-RU" sz="2800" dirty="0">
                <a:solidFill>
                  <a:srgbClr val="0000CC"/>
                </a:solidFill>
              </a:rPr>
              <a:t>Как избыток данных;</a:t>
            </a:r>
          </a:p>
          <a:p>
            <a:pPr>
              <a:defRPr/>
            </a:pPr>
            <a:r>
              <a:rPr lang="ru-RU" sz="2800" dirty="0">
                <a:solidFill>
                  <a:srgbClr val="0000CC"/>
                </a:solidFill>
              </a:rPr>
              <a:t>Как наличие противоречия;</a:t>
            </a:r>
          </a:p>
          <a:p>
            <a:pPr>
              <a:defRPr/>
            </a:pPr>
            <a:r>
              <a:rPr lang="ru-RU" sz="2800" dirty="0">
                <a:solidFill>
                  <a:srgbClr val="0000CC"/>
                </a:solidFill>
              </a:rPr>
              <a:t>Как нелогичность (непоследовательность) изложения сути</a:t>
            </a:r>
          </a:p>
          <a:p>
            <a:pPr>
              <a:defRPr/>
            </a:pPr>
            <a:endParaRPr lang="ru-RU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35" name="Номер слайда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6A411C-488B-4523-B2C1-ACF10537C919}" type="slidenum">
              <a:rPr lang="ru-RU" altLang="ru-RU" sz="1200">
                <a:latin typeface="Arial Black" pitchFamily="34" charset="0"/>
              </a:rPr>
              <a:pPr algn="r"/>
              <a:t>42</a:t>
            </a:fld>
            <a:endParaRPr lang="ru-RU" altLang="ru-RU" sz="12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5988" y="0"/>
            <a:ext cx="8228012" cy="785813"/>
          </a:xfrm>
        </p:spPr>
        <p:txBody>
          <a:bodyPr lIns="90000" tIns="46800" rIns="90000" bIns="46800"/>
          <a:lstStyle/>
          <a:p>
            <a:r>
              <a:rPr lang="ru-RU" altLang="ru-RU" smtClean="0"/>
              <a:t>.</a:t>
            </a:r>
          </a:p>
        </p:txBody>
      </p:sp>
      <p:sp>
        <p:nvSpPr>
          <p:cNvPr id="6144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500188"/>
            <a:ext cx="8470900" cy="5072062"/>
          </a:xfrm>
        </p:spPr>
        <p:txBody>
          <a:bodyPr lIns="90000" tIns="46800" rIns="90000" bIns="46800"/>
          <a:lstStyle/>
          <a:p>
            <a:pPr>
              <a:buFont typeface="Wingdings" pitchFamily="2" charset="2"/>
              <a:buChar char="Ø"/>
              <a:defRPr/>
            </a:pP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активность</a:t>
            </a:r>
            <a:r>
              <a:rPr lang="en-US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обучающегося</a:t>
            </a:r>
            <a:r>
              <a:rPr lang="en-US" alt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alt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alt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знания</a:t>
            </a:r>
            <a:r>
              <a:rPr lang="en-US" alt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добываются</a:t>
            </a:r>
            <a:r>
              <a:rPr lang="en-US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самими</a:t>
            </a:r>
            <a:r>
              <a:rPr lang="en-US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обучающимися</a:t>
            </a:r>
            <a:endParaRPr lang="ru-RU" alt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ru-RU" sz="2400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en-US" alt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процессе</a:t>
            </a:r>
            <a:r>
              <a:rPr lang="en-US" alt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познавательной</a:t>
            </a:r>
            <a:r>
              <a:rPr lang="en-US" alt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деятельности</a:t>
            </a:r>
            <a:endParaRPr lang="ru-RU" alt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endParaRPr lang="ru-RU" alt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переход</a:t>
            </a:r>
            <a:r>
              <a:rPr lang="en-US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от</a:t>
            </a:r>
            <a:r>
              <a:rPr lang="en-US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обучения</a:t>
            </a:r>
            <a:r>
              <a:rPr lang="en-US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как</a:t>
            </a:r>
            <a:r>
              <a:rPr lang="en-US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презентации</a:t>
            </a:r>
            <a:r>
              <a:rPr lang="en-US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системы</a:t>
            </a:r>
            <a:r>
              <a:rPr lang="ru-RU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знаний</a:t>
            </a:r>
            <a:r>
              <a:rPr lang="en-US" altLang="ru-RU" sz="2400" dirty="0" smtClean="0">
                <a:solidFill>
                  <a:schemeClr val="accent4">
                    <a:lumMod val="50000"/>
                  </a:schemeClr>
                </a:solidFill>
              </a:rPr>
              <a:t> к </a:t>
            </a:r>
            <a:r>
              <a:rPr lang="en-US" alt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работе</a:t>
            </a:r>
            <a:r>
              <a:rPr lang="en-US" alt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над</a:t>
            </a:r>
            <a:r>
              <a:rPr lang="en-US" alt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заданиями</a:t>
            </a:r>
            <a:r>
              <a:rPr lang="en-US" altLang="ru-RU" sz="2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alt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связанными</a:t>
            </a:r>
            <a:r>
              <a:rPr lang="en-US" alt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ru-RU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проблемами</a:t>
            </a:r>
            <a:r>
              <a:rPr lang="en-US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реальной</a:t>
            </a:r>
            <a:r>
              <a:rPr lang="en-US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жизни</a:t>
            </a:r>
            <a:endParaRPr lang="ru-RU" alt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endParaRPr lang="ru-RU" alt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отрудничеств</a:t>
            </a:r>
            <a:r>
              <a:rPr lang="ru-RU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endParaRPr lang="ru-RU" alt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современн</a:t>
            </a:r>
            <a:r>
              <a:rPr lang="ru-RU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ая</a:t>
            </a:r>
            <a:r>
              <a:rPr lang="en-US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информационн</a:t>
            </a:r>
            <a:r>
              <a:rPr lang="ru-RU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ая</a:t>
            </a:r>
            <a:r>
              <a:rPr lang="en-US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образовательн</a:t>
            </a:r>
            <a:r>
              <a:rPr lang="ru-RU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ая</a:t>
            </a:r>
            <a:r>
              <a:rPr lang="en-US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сред</a:t>
            </a:r>
            <a:r>
              <a:rPr lang="ru-RU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а</a:t>
            </a:r>
          </a:p>
        </p:txBody>
      </p:sp>
      <p:grpSp>
        <p:nvGrpSpPr>
          <p:cNvPr id="70659" name="Group 49"/>
          <p:cNvGrpSpPr>
            <a:grpSpLocks/>
          </p:cNvGrpSpPr>
          <p:nvPr/>
        </p:nvGrpSpPr>
        <p:grpSpPr bwMode="auto">
          <a:xfrm>
            <a:off x="179388" y="115888"/>
            <a:ext cx="6480175" cy="1265237"/>
            <a:chOff x="113" y="73"/>
            <a:chExt cx="3558" cy="1055"/>
          </a:xfrm>
        </p:grpSpPr>
        <p:sp>
          <p:nvSpPr>
            <p:cNvPr id="61446" name="Oval 51"/>
            <p:cNvSpPr>
              <a:spLocks noChangeArrowheads="1"/>
            </p:cNvSpPr>
            <p:nvPr/>
          </p:nvSpPr>
          <p:spPr bwMode="auto">
            <a:xfrm>
              <a:off x="113" y="73"/>
              <a:ext cx="3558" cy="105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 sz="4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1447" name="Oval 52"/>
            <p:cNvSpPr>
              <a:spLocks noChangeArrowheads="1"/>
            </p:cNvSpPr>
            <p:nvPr/>
          </p:nvSpPr>
          <p:spPr bwMode="auto">
            <a:xfrm>
              <a:off x="190" y="98"/>
              <a:ext cx="3393" cy="100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 sz="4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1448" name="Oval 53"/>
            <p:cNvSpPr>
              <a:spLocks noChangeArrowheads="1"/>
            </p:cNvSpPr>
            <p:nvPr/>
          </p:nvSpPr>
          <p:spPr bwMode="auto">
            <a:xfrm>
              <a:off x="322" y="135"/>
              <a:ext cx="3068" cy="909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 sz="4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0660" name="Прямоугольник 13"/>
          <p:cNvSpPr>
            <a:spLocks noChangeArrowheads="1"/>
          </p:cNvSpPr>
          <p:nvPr/>
        </p:nvSpPr>
        <p:spPr bwMode="auto">
          <a:xfrm>
            <a:off x="468313" y="468313"/>
            <a:ext cx="5705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rgbClr val="002060"/>
                </a:solidFill>
                <a:ea typeface="Arial Unicode MS"/>
                <a:cs typeface="Arial Unicode MS"/>
              </a:rPr>
              <a:t>  </a:t>
            </a:r>
            <a:r>
              <a:rPr lang="ru-RU" altLang="ru-RU" b="1">
                <a:solidFill>
                  <a:srgbClr val="FF0000"/>
                </a:solidFill>
                <a:ea typeface="Arial Unicode MS"/>
                <a:cs typeface="Arial Unicode MS"/>
              </a:rPr>
              <a:t>Особенности развития УУД</a:t>
            </a:r>
            <a:endParaRPr lang="ru-RU" altLang="ru-RU" sz="4000">
              <a:solidFill>
                <a:srgbClr val="FF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15250" cy="561975"/>
          </a:xfrm>
        </p:spPr>
        <p:txBody>
          <a:bodyPr/>
          <a:lstStyle/>
          <a:p>
            <a:r>
              <a:rPr lang="ru-RU" sz="3200" b="1" smtClean="0"/>
              <a:t>Типовые  задачи формирования УУД</a:t>
            </a:r>
          </a:p>
        </p:txBody>
      </p:sp>
      <p:sp>
        <p:nvSpPr>
          <p:cNvPr id="716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683" name="Picture 2" descr="C:\Users\PROREKTORNMR\Desktop\КНиД 2011\22 база 2014-2015\scrn_bi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65175"/>
            <a:ext cx="8408988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стрелка вверх/вниз 4"/>
          <p:cNvSpPr/>
          <p:nvPr/>
        </p:nvSpPr>
        <p:spPr>
          <a:xfrm>
            <a:off x="611188" y="549275"/>
            <a:ext cx="865187" cy="4895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 rot="16200000">
            <a:off x="-2439987" y="2870200"/>
            <a:ext cx="6965950" cy="450850"/>
          </a:xfrm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Структура УД</a:t>
            </a:r>
            <a:endParaRPr lang="ru-RU" sz="3600" smtClean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99592" y="260648"/>
          <a:ext cx="76328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http://sosh-lagerskaya.narod.ru/C41-07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28625"/>
            <a:ext cx="6548438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5657671"/>
            <a:ext cx="850109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Учебные ситуации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Стандарты    второго     поколения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ChangeArrowheads="1"/>
          </p:cNvSpPr>
          <p:nvPr/>
        </p:nvSpPr>
        <p:spPr bwMode="auto">
          <a:xfrm>
            <a:off x="250825" y="1812925"/>
            <a:ext cx="8715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24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70C0"/>
                </a:solidFill>
              </a:rPr>
              <a:t>Учебная ситуация </a:t>
            </a:r>
            <a:r>
              <a:rPr lang="ru-RU" sz="2400" b="1" i="1"/>
              <a:t>- </a:t>
            </a:r>
            <a:r>
              <a:rPr lang="ru-RU" sz="2400"/>
              <a:t>особая структурная единица учебной деятельности, содержащая ее полный замкнутый цикл.</a:t>
            </a:r>
          </a:p>
          <a:p>
            <a:pPr eaLnBrk="0" hangingPunct="0"/>
            <a:endParaRPr lang="ru-RU" sz="2400"/>
          </a:p>
          <a:p>
            <a:pPr eaLnBrk="0" hangingPunct="0"/>
            <a:r>
              <a:rPr lang="ru-RU" altLang="ru-RU" sz="2400" b="1">
                <a:solidFill>
                  <a:srgbClr val="0070C0"/>
                </a:solidFill>
                <a:cs typeface="Times New Roman" pitchFamily="18" charset="0"/>
              </a:rPr>
              <a:t>Учебная  ситуация 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– это такая единица учебного процесса, в которой дети с помощью учителя </a:t>
            </a:r>
            <a:r>
              <a:rPr lang="ru-RU" altLang="ru-RU" sz="2400" i="1">
                <a:solidFill>
                  <a:srgbClr val="000000"/>
                </a:solidFill>
                <a:cs typeface="Times New Roman" pitchFamily="18" charset="0"/>
              </a:rPr>
              <a:t>обнаруживают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 предмет своего действия, </a:t>
            </a:r>
            <a:r>
              <a:rPr lang="ru-RU" altLang="ru-RU" sz="2400" i="1">
                <a:solidFill>
                  <a:srgbClr val="000000"/>
                </a:solidFill>
                <a:cs typeface="Times New Roman" pitchFamily="18" charset="0"/>
              </a:rPr>
              <a:t>исследуют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 его, совершая разнообразные учебные действия, </a:t>
            </a:r>
            <a:r>
              <a:rPr lang="ru-RU" altLang="ru-RU" sz="2400" i="1">
                <a:solidFill>
                  <a:srgbClr val="000000"/>
                </a:solidFill>
                <a:cs typeface="Times New Roman" pitchFamily="18" charset="0"/>
              </a:rPr>
              <a:t>преобразуют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 его, например, переформулируют, или </a:t>
            </a:r>
            <a:r>
              <a:rPr lang="ru-RU" altLang="ru-RU" sz="2400" i="1">
                <a:solidFill>
                  <a:srgbClr val="000000"/>
                </a:solidFill>
                <a:cs typeface="Times New Roman" pitchFamily="18" charset="0"/>
              </a:rPr>
              <a:t>предлагают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 своё описание и т.д., частично </a:t>
            </a:r>
            <a:r>
              <a:rPr lang="ru-RU" altLang="ru-RU" sz="2400" i="1">
                <a:solidFill>
                  <a:srgbClr val="000000"/>
                </a:solidFill>
                <a:cs typeface="Times New Roman" pitchFamily="18" charset="0"/>
              </a:rPr>
              <a:t>запоминают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Стандарты второго поколения вводят новое понятие – учебная  ситуация</a:t>
            </a:r>
            <a:br>
              <a:rPr lang="ru-RU" altLang="ru-RU" sz="3200" b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</a:br>
            <a:endParaRPr lang="ru-RU" sz="32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50825" y="333375"/>
            <a:ext cx="82867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400" i="1">
                <a:solidFill>
                  <a:srgbClr val="000066"/>
                </a:solidFill>
                <a:cs typeface="Times New Roman" pitchFamily="18" charset="0"/>
              </a:rPr>
              <a:t>Творчество педагога должно быть направлено на</a:t>
            </a:r>
          </a:p>
          <a:p>
            <a:pPr eaLnBrk="0" hangingPunct="0">
              <a:buFont typeface="Arial" charset="0"/>
              <a:buChar char="•"/>
            </a:pPr>
            <a:r>
              <a:rPr lang="ru-RU" altLang="ru-RU" sz="2400" i="1">
                <a:solidFill>
                  <a:srgbClr val="000066"/>
                </a:solidFill>
                <a:cs typeface="Times New Roman" pitchFamily="18" charset="0"/>
              </a:rPr>
              <a:t> создание учебной ситуации,</a:t>
            </a:r>
          </a:p>
          <a:p>
            <a:pPr eaLnBrk="0" hangingPunct="0">
              <a:buFontTx/>
              <a:buChar char="•"/>
            </a:pPr>
            <a:r>
              <a:rPr lang="ru-RU" altLang="ru-RU" sz="2400" i="1">
                <a:solidFill>
                  <a:srgbClr val="000066"/>
                </a:solidFill>
                <a:cs typeface="Times New Roman" pitchFamily="18" charset="0"/>
              </a:rPr>
              <a:t>разработку способов перевода учебной задачи в учебную ситуацию.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850" y="1989138"/>
            <a:ext cx="7848600" cy="2303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Необходимо не только продумать содержание учебной задачи, но и её «аранжировку» - поставить эту задачу в такие условия, чтобы они толкали, провоцировали детей на активное действие, создавали мотивацию учения, причём не вы-нуждения, а по-буждения.</a:t>
            </a:r>
          </a:p>
        </p:txBody>
      </p:sp>
      <p:pic>
        <p:nvPicPr>
          <p:cNvPr id="75779" name="Picture 2" descr="http://www.posobie.sch901.edusite.ru/images/image0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1925" y="3573463"/>
            <a:ext cx="580072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Основные элементы потенциальной учебной ситуации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МПМ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28797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400" b="1" dirty="0">
                <a:solidFill>
                  <a:srgbClr val="000066"/>
                </a:solidFill>
              </a:rPr>
              <a:t>Общие задачи: </a:t>
            </a:r>
          </a:p>
          <a:p>
            <a:pPr>
              <a:defRPr/>
            </a:pPr>
            <a:endParaRPr lang="ru-RU" sz="2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63688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Учебные ситуации строятся с учётом:</a:t>
            </a:r>
            <a:endParaRPr lang="ru-RU" sz="3200" b="1" smtClean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Проектирование учебного процесса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Картинка 2 из 119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8625"/>
            <a:ext cx="8072438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2143125"/>
          </a:xfrm>
        </p:spPr>
        <p:txBody>
          <a:bodyPr/>
          <a:lstStyle/>
          <a:p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864399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Эффективным способом  является также работа над проектом, структура которого совпадает со структурой учебной </a:t>
            </a:r>
            <a:r>
              <a:rPr lang="ru-RU" sz="2000" b="1" spc="15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деятельности</a:t>
            </a:r>
            <a:r>
              <a:rPr lang="ru-RU" sz="2000" b="1" spc="15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/>
            </a:r>
            <a:br>
              <a:rPr lang="ru-RU" sz="2000" b="1" spc="15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</a:br>
            <a:endParaRPr lang="ru-RU" sz="2000" b="1" spc="15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+mn-lt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1268413"/>
          <a:ext cx="8064500" cy="446246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48472"/>
                <a:gridCol w="3816424"/>
              </a:tblGrid>
              <a:tr h="413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205"/>
                        </a:spcAft>
                      </a:pPr>
                      <a:r>
                        <a:rPr lang="ru-RU" sz="1700" dirty="0"/>
                        <a:t>Основные этапы работы над проектом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205"/>
                        </a:spcAft>
                      </a:pPr>
                      <a:r>
                        <a:rPr lang="ru-RU" sz="1700"/>
                        <a:t>Структура учебной деятельности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48072">
                <a:tc>
                  <a:txBody>
                    <a:bodyPr/>
                    <a:lstStyle/>
                    <a:p>
                      <a:pPr marL="269875" indent="0" algn="l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205"/>
                        </a:spcAft>
                      </a:pPr>
                      <a:r>
                        <a:rPr lang="ru-RU" sz="1700" dirty="0"/>
                        <a:t>Этап 1. Принятие решения о выполнении проекта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205"/>
                        </a:spcAft>
                      </a:pPr>
                      <a:r>
                        <a:rPr lang="ru-RU" sz="1700" dirty="0"/>
                        <a:t>Учебные мотивы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269875" indent="0" algn="l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205"/>
                        </a:spcAft>
                        <a:tabLst>
                          <a:tab pos="87313" algn="l"/>
                        </a:tabLst>
                      </a:pPr>
                      <a:r>
                        <a:rPr lang="ru-RU" sz="1700" dirty="0"/>
                        <a:t>Этап 2. Определение цели деятельности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205"/>
                        </a:spcAft>
                      </a:pPr>
                      <a:r>
                        <a:rPr lang="ru-RU" sz="1700" dirty="0"/>
                        <a:t>Учебная цель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269875" indent="0" algn="l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205"/>
                        </a:spcAft>
                      </a:pPr>
                      <a:r>
                        <a:rPr lang="ru-RU" sz="1700" dirty="0"/>
                        <a:t>Этап 3. Определение задач деятельности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205"/>
                        </a:spcAft>
                      </a:pPr>
                      <a:r>
                        <a:rPr lang="ru-RU" sz="1700" dirty="0"/>
                        <a:t>Учебная задача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342900" indent="-73025" algn="l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205"/>
                        </a:spcAft>
                      </a:pPr>
                      <a:r>
                        <a:rPr lang="ru-RU" sz="1700" dirty="0"/>
                        <a:t>Этап 4. 1) Составление плана действий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205"/>
                        </a:spcAft>
                      </a:pPr>
                      <a:r>
                        <a:rPr lang="ru-RU" sz="1700" dirty="0"/>
                        <a:t>               2) Составление </a:t>
                      </a:r>
                      <a:r>
                        <a:rPr lang="ru-RU" sz="1700" dirty="0" smtClean="0"/>
                        <a:t>программы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205"/>
                        </a:spcAft>
                      </a:pPr>
                      <a:r>
                        <a:rPr lang="ru-RU" sz="1700" dirty="0"/>
                        <a:t>Учебные действия и операции</a:t>
                      </a:r>
                    </a:p>
                    <a:p>
                      <a:pPr marL="342900" lvl="0" indent="-73025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700" dirty="0"/>
                        <a:t>      Ориентировка</a:t>
                      </a:r>
                    </a:p>
                    <a:p>
                      <a:pPr marL="342900" lvl="0" indent="-73025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700" dirty="0"/>
                        <a:t>      Преобразование (исполнение)</a:t>
                      </a:r>
                    </a:p>
                    <a:p>
                      <a:pPr marL="342900" lvl="0" indent="-73025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700" dirty="0"/>
                        <a:t>      Контроль</a:t>
                      </a:r>
                    </a:p>
                    <a:p>
                      <a:pPr marL="342900" lvl="0" indent="-73025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700" dirty="0"/>
                        <a:t>      Оценка</a:t>
                      </a:r>
                      <a:endParaRPr lang="ru-RU" sz="17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48072">
                <a:tc>
                  <a:txBody>
                    <a:bodyPr/>
                    <a:lstStyle/>
                    <a:p>
                      <a:pPr marL="269875" indent="0" algn="l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205"/>
                        </a:spcAft>
                      </a:pPr>
                      <a:r>
                        <a:rPr lang="ru-RU" sz="1700" dirty="0"/>
                        <a:t>Этап 5. Поверка программы на «реализуемость»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222">
                <a:tc>
                  <a:txBody>
                    <a:bodyPr/>
                    <a:lstStyle/>
                    <a:p>
                      <a:pPr marL="269875" indent="0" algn="l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205"/>
                        </a:spcAft>
                      </a:pPr>
                      <a:r>
                        <a:rPr lang="ru-RU" sz="1700" dirty="0"/>
                        <a:t>Этап 6. Выполнение программы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222">
                <a:tc>
                  <a:txBody>
                    <a:bodyPr/>
                    <a:lstStyle/>
                    <a:p>
                      <a:pPr marL="269875" indent="0" algn="l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205"/>
                        </a:spcAft>
                      </a:pPr>
                      <a:r>
                        <a:rPr lang="ru-RU" sz="1700" dirty="0"/>
                        <a:t>Этап 7. Предварительный контроль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222">
                <a:tc>
                  <a:txBody>
                    <a:bodyPr/>
                    <a:lstStyle/>
                    <a:p>
                      <a:pPr marL="269875" indent="0" algn="l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205"/>
                        </a:spcAft>
                      </a:pPr>
                      <a:r>
                        <a:rPr lang="ru-RU" sz="1700" dirty="0"/>
                        <a:t>Этап 8. Презентация продукта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09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altLang="ru-RU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863D"/>
                </a:solidFill>
              </a:rPr>
              <a:t>Задание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3600" b="1" i="1" dirty="0" smtClean="0">
                <a:solidFill>
                  <a:srgbClr val="00863D"/>
                </a:solidFill>
              </a:rPr>
              <a:t>Обсудите вопросы в группах: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Чем новый образовательный стандарт отличается от «старых»?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Предъявляет ли стандарт новые требования к методике преподавания математики в начальной школе?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Что будет являться результатом обучения математики в начальной школе?</a:t>
            </a:r>
            <a:endParaRPr lang="ru-RU" dirty="0"/>
          </a:p>
        </p:txBody>
      </p:sp>
      <p:pic>
        <p:nvPicPr>
          <p:cNvPr id="21507" name="Picture 2" descr="C:\Users\PROREKTORNMR\Desktop\Методика преп матем\9a417e7d60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5229225"/>
            <a:ext cx="1782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45000" contrast="-7000"/>
          </a:blip>
          <a:stretch>
            <a:fillRect/>
          </a:stretch>
        </p:blipFill>
        <p:spPr>
          <a:xfrm>
            <a:off x="0" y="-24"/>
            <a:ext cx="9144000" cy="68486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22530" name="Picture 2" descr="ФГОС 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763588"/>
            <a:ext cx="3440112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620713"/>
            <a:ext cx="38989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928688" y="714375"/>
            <a:ext cx="7772400" cy="17859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Предыдущая версия: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"СТАНДАРТ – ЭТО ОБЯЗАТЕЛЬНЫЙ МИНИМУМ СОДЕРЖАНИЯ ОБРАЗОВАНИЯ, ТРЕБОВАНИЙ К УРОВНЮ ПОДГОТОВКИ ВЫПУСКНИКА»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5" y="3214688"/>
            <a:ext cx="8143875" cy="2382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Новый ФГОС: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"Стандарт – это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+mn-cs"/>
              </a:rPr>
              <a:t>совокупность требований, обязательных при реализации основной образовательной программы начального общего образования образовательными учреждениями, имеющими государственную аккредитацию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gray">
          <a:xfrm>
            <a:off x="179388" y="152400"/>
            <a:ext cx="8964612" cy="1189038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Портрет выпускника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дошкольник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- начальная школа</a:t>
            </a:r>
          </a:p>
        </p:txBody>
      </p:sp>
      <p:pic>
        <p:nvPicPr>
          <p:cNvPr id="24578" name="Picture 3" descr="007dbf48c4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700213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Картинка 29 из 1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4638" y="2636838"/>
            <a:ext cx="1587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ad2dbe1d25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1484313"/>
            <a:ext cx="154781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763713" y="1808163"/>
            <a:ext cx="31067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</a:rPr>
              <a:t>деятельный и активный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1979613" y="2312988"/>
            <a:ext cx="16700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</a:rPr>
              <a:t>креативный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124075" y="2816225"/>
            <a:ext cx="229393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</a:rPr>
              <a:t>любознательный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2303463" y="3249613"/>
            <a:ext cx="19891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</a:rPr>
              <a:t>инициативный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395288" y="3717925"/>
            <a:ext cx="42672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</a:rPr>
              <a:t>открытый внешнему миру,</a:t>
            </a:r>
          </a:p>
          <a:p>
            <a:pPr eaLnBrk="0" hangingPunct="0"/>
            <a:r>
              <a:rPr lang="ru-RU" sz="2000">
                <a:solidFill>
                  <a:srgbClr val="0000FF"/>
                </a:solidFill>
              </a:rPr>
              <a:t> доброжелательный и отзывчивый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250825" y="4581525"/>
            <a:ext cx="43719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</a:rPr>
              <a:t>положительное отношение к себе,</a:t>
            </a:r>
          </a:p>
          <a:p>
            <a:pPr eaLnBrk="0" hangingPunct="0"/>
            <a:r>
              <a:rPr lang="ru-RU" sz="2000">
                <a:solidFill>
                  <a:srgbClr val="0000FF"/>
                </a:solidFill>
              </a:rPr>
              <a:t> уверенность в своих силах</a:t>
            </a:r>
            <a:r>
              <a:rPr lang="ru-RU" sz="200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327525" y="2936875"/>
            <a:ext cx="22510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коммуникатив-ность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2725738" y="5640388"/>
            <a:ext cx="633571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навыки самоорганизации и здорового образа жизни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067175" y="2095500"/>
            <a:ext cx="30511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исследовательский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интерес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403725" y="4319588"/>
            <a:ext cx="23796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саморегуляция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4067175" y="3651250"/>
            <a:ext cx="25527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ответственность</a:t>
            </a:r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0" y="5337175"/>
            <a:ext cx="285273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</a:rPr>
              <a:t>чувство собственного</a:t>
            </a:r>
          </a:p>
          <a:p>
            <a:pPr eaLnBrk="0" hangingPunct="0"/>
            <a:r>
              <a:rPr lang="ru-RU" sz="2000">
                <a:solidFill>
                  <a:srgbClr val="0000FF"/>
                </a:solidFill>
              </a:rPr>
              <a:t>  достоинства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3943350" y="4937125"/>
            <a:ext cx="50609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уважительное отношение 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окружающим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иной точке зрения</a:t>
            </a:r>
            <a:endParaRPr lang="ru-RU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УЧЕБНАЯ </a:t>
            </a:r>
            <a:r>
              <a:rPr lang="ru-RU" sz="24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САМОСТОЯТЕЛЬНОСТЬ </a:t>
            </a:r>
            <a:r>
              <a:rPr lang="ru-RU" sz="24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≡ УМЕНИЕ УЧИТЬСЯ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.03.2011.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29.03.2011.</Template>
  <TotalTime>628</TotalTime>
  <Words>2339</Words>
  <Application>Microsoft Office PowerPoint</Application>
  <PresentationFormat>Экран (4:3)</PresentationFormat>
  <Paragraphs>404</Paragraphs>
  <Slides>53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53</vt:i4>
      </vt:variant>
    </vt:vector>
  </HeadingPairs>
  <TitlesOfParts>
    <vt:vector size="64" baseType="lpstr">
      <vt:lpstr>Arial</vt:lpstr>
      <vt:lpstr>Calibri</vt:lpstr>
      <vt:lpstr>Times New Roman</vt:lpstr>
      <vt:lpstr>Wingdings 2</vt:lpstr>
      <vt:lpstr>Wingdings</vt:lpstr>
      <vt:lpstr>Arial Black</vt:lpstr>
      <vt:lpstr>Arial Unicode MS</vt:lpstr>
      <vt:lpstr>Verdana</vt:lpstr>
      <vt:lpstr>Symbol</vt:lpstr>
      <vt:lpstr>29.03.2011.</vt:lpstr>
      <vt:lpstr>29.03.2011.</vt:lpstr>
      <vt:lpstr>Слайд 1</vt:lpstr>
      <vt:lpstr>Задание 1</vt:lpstr>
      <vt:lpstr>Слайд 3</vt:lpstr>
      <vt:lpstr>Методика преподавания математики </vt:lpstr>
      <vt:lpstr>Задачи МПМ</vt:lpstr>
      <vt:lpstr>Задание 2</vt:lpstr>
      <vt:lpstr>Слайд 7</vt:lpstr>
      <vt:lpstr>Слайд 8</vt:lpstr>
      <vt:lpstr>Слайд 9</vt:lpstr>
      <vt:lpstr>Слайд 10</vt:lpstr>
      <vt:lpstr>Результат школьного образования</vt:lpstr>
      <vt:lpstr>Слайд 12</vt:lpstr>
      <vt:lpstr>Задачи начального курса математики (НКМ)</vt:lpstr>
      <vt:lpstr>Личностные результаты</vt:lpstr>
      <vt:lpstr>Метапредметные результаты</vt:lpstr>
      <vt:lpstr>Предметные результаты</vt:lpstr>
      <vt:lpstr>Особенности построения начального курса математики (НКМ)</vt:lpstr>
      <vt:lpstr>Основные разделы начального курса математики (НКМ)</vt:lpstr>
      <vt:lpstr>Организация процесса обучения математике  в начальной школе</vt:lpstr>
      <vt:lpstr>ФОРМИРОВАНИЕ УУД У МЛАДШИХ ШКОЛЬНИКОВ  НА УРОКАХ МАТЕМАТИКИ</vt:lpstr>
      <vt:lpstr>Слайд 21</vt:lpstr>
      <vt:lpstr>Слайд 22</vt:lpstr>
      <vt:lpstr>Понятие УУД (НОО)</vt:lpstr>
      <vt:lpstr>1.2.2. Ведущие целевые установки и основные ожидаемые результаты  (Планируемые результаты ООО)</vt:lpstr>
      <vt:lpstr>Слайд 25</vt:lpstr>
      <vt:lpstr>Слайд 26</vt:lpstr>
      <vt:lpstr>ВИДЫ  УУД</vt:lpstr>
      <vt:lpstr>Модель системы УУД</vt:lpstr>
      <vt:lpstr>Регулятивные УУД</vt:lpstr>
      <vt:lpstr>Регулятивные УУД</vt:lpstr>
      <vt:lpstr>Слайд 31</vt:lpstr>
      <vt:lpstr>Слайд 32</vt:lpstr>
      <vt:lpstr>Слайд 33</vt:lpstr>
      <vt:lpstr>Слайд 34</vt:lpstr>
      <vt:lpstr>Коммуникативная деятельность</vt:lpstr>
      <vt:lpstr>Коммуникативные УУД</vt:lpstr>
      <vt:lpstr>Слайд 37</vt:lpstr>
      <vt:lpstr>Слайд 38</vt:lpstr>
      <vt:lpstr>Слайд 39</vt:lpstr>
      <vt:lpstr>Познавательные УУД (НОО)</vt:lpstr>
      <vt:lpstr>Познавательные УУД (НОО)</vt:lpstr>
      <vt:lpstr>Познавательные УУД (НОО)</vt:lpstr>
      <vt:lpstr>.</vt:lpstr>
      <vt:lpstr>Типовые  задачи формирования УУД</vt:lpstr>
      <vt:lpstr>Структура УД</vt:lpstr>
      <vt:lpstr>Слайд 46</vt:lpstr>
      <vt:lpstr>Стандарты второго поколения вводят новое понятие – учебная  ситуация </vt:lpstr>
      <vt:lpstr>Слайд 48</vt:lpstr>
      <vt:lpstr>Основные элементы потенциальной учебной ситуации</vt:lpstr>
      <vt:lpstr>Учебные ситуации строятся с учётом:</vt:lpstr>
      <vt:lpstr>Проектирование учебного процесса </vt:lpstr>
      <vt:lpstr>Слайд 52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подготовке учителей к переходу на федеральные государственные образовательные стандарты начального и основного общего образования</dc:title>
  <dc:creator>Дом</dc:creator>
  <cp:lastModifiedBy>Meow</cp:lastModifiedBy>
  <cp:revision>104</cp:revision>
  <cp:lastPrinted>2014-09-22T06:19:26Z</cp:lastPrinted>
  <dcterms:created xsi:type="dcterms:W3CDTF">2012-02-29T16:58:18Z</dcterms:created>
  <dcterms:modified xsi:type="dcterms:W3CDTF">2015-04-02T15:31:05Z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