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2" r:id="rId5"/>
    <p:sldId id="260" r:id="rId6"/>
    <p:sldId id="265" r:id="rId7"/>
    <p:sldId id="263" r:id="rId8"/>
    <p:sldId id="261" r:id="rId9"/>
    <p:sldId id="267" r:id="rId10"/>
    <p:sldId id="268" r:id="rId11"/>
    <p:sldId id="270" r:id="rId12"/>
    <p:sldId id="271" r:id="rId13"/>
    <p:sldId id="284" r:id="rId14"/>
    <p:sldId id="273" r:id="rId15"/>
    <p:sldId id="274" r:id="rId16"/>
    <p:sldId id="275" r:id="rId17"/>
    <p:sldId id="277" r:id="rId18"/>
    <p:sldId id="278" r:id="rId19"/>
    <p:sldId id="279" r:id="rId20"/>
    <p:sldId id="281" r:id="rId21"/>
    <p:sldId id="283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55B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9EB5-FC0D-46E8-937F-EB35897C936C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2733-7D3A-4228-B406-02167318B4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9EB5-FC0D-46E8-937F-EB35897C936C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2733-7D3A-4228-B406-02167318B4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9EB5-FC0D-46E8-937F-EB35897C936C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2733-7D3A-4228-B406-02167318B4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9EB5-FC0D-46E8-937F-EB35897C936C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2733-7D3A-4228-B406-02167318B4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9EB5-FC0D-46E8-937F-EB35897C936C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2733-7D3A-4228-B406-02167318B4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9EB5-FC0D-46E8-937F-EB35897C936C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2733-7D3A-4228-B406-02167318B4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9EB5-FC0D-46E8-937F-EB35897C936C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2733-7D3A-4228-B406-02167318B4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9EB5-FC0D-46E8-937F-EB35897C936C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2733-7D3A-4228-B406-02167318B4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9EB5-FC0D-46E8-937F-EB35897C936C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2733-7D3A-4228-B406-02167318B4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9EB5-FC0D-46E8-937F-EB35897C936C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2733-7D3A-4228-B406-02167318B4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9EB5-FC0D-46E8-937F-EB35897C936C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2733-7D3A-4228-B406-02167318B4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59EB5-FC0D-46E8-937F-EB35897C936C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2733-7D3A-4228-B406-02167318B4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8278688" cy="57606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261871708_1220430683_pirates-map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53752"/>
            <a:ext cx="9144000" cy="6804248"/>
          </a:xfrm>
          <a:prstGeom prst="rect">
            <a:avLst/>
          </a:prstGeom>
        </p:spPr>
      </p:pic>
      <p:sp>
        <p:nvSpPr>
          <p:cNvPr id="5" name="Лента лицом вверх 4"/>
          <p:cNvSpPr/>
          <p:nvPr/>
        </p:nvSpPr>
        <p:spPr>
          <a:xfrm>
            <a:off x="251520" y="5373216"/>
            <a:ext cx="1872208" cy="1224136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544522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Лента лицом вверх 6"/>
          <p:cNvSpPr/>
          <p:nvPr/>
        </p:nvSpPr>
        <p:spPr>
          <a:xfrm>
            <a:off x="827584" y="3068960"/>
            <a:ext cx="1872208" cy="1224136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314096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Лента лицом вверх 8"/>
          <p:cNvSpPr/>
          <p:nvPr/>
        </p:nvSpPr>
        <p:spPr>
          <a:xfrm>
            <a:off x="3563888" y="260648"/>
            <a:ext cx="1872208" cy="1224136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Лента лицом вверх 9"/>
          <p:cNvSpPr/>
          <p:nvPr/>
        </p:nvSpPr>
        <p:spPr>
          <a:xfrm>
            <a:off x="251520" y="692696"/>
            <a:ext cx="1872208" cy="1224136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76470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1960" y="33265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Лента лицом вверх 13"/>
          <p:cNvSpPr/>
          <p:nvPr/>
        </p:nvSpPr>
        <p:spPr>
          <a:xfrm>
            <a:off x="5652120" y="1700808"/>
            <a:ext cx="1872208" cy="1224136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300192" y="177281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Крест 18"/>
          <p:cNvSpPr/>
          <p:nvPr/>
        </p:nvSpPr>
        <p:spPr>
          <a:xfrm rot="2684794">
            <a:off x="3526307" y="2926500"/>
            <a:ext cx="1343195" cy="1264430"/>
          </a:xfrm>
          <a:prstGeom prst="plus">
            <a:avLst>
              <a:gd name="adj" fmla="val 3797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1416549">
            <a:off x="1215904" y="4629115"/>
            <a:ext cx="360040" cy="576064"/>
          </a:xfrm>
          <a:prstGeom prst="upArrow">
            <a:avLst>
              <a:gd name="adj1" fmla="val 13718"/>
              <a:gd name="adj2" fmla="val 10701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19989149">
            <a:off x="1442316" y="2327125"/>
            <a:ext cx="360040" cy="576064"/>
          </a:xfrm>
          <a:prstGeom prst="upArrow">
            <a:avLst>
              <a:gd name="adj1" fmla="val 13718"/>
              <a:gd name="adj2" fmla="val 10701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 rot="3567041">
            <a:off x="2571291" y="922120"/>
            <a:ext cx="360040" cy="576064"/>
          </a:xfrm>
          <a:prstGeom prst="upArrow">
            <a:avLst>
              <a:gd name="adj1" fmla="val 13718"/>
              <a:gd name="adj2" fmla="val 10701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 rot="7502877">
            <a:off x="5883290" y="861463"/>
            <a:ext cx="360040" cy="576064"/>
          </a:xfrm>
          <a:prstGeom prst="upArrow">
            <a:avLst>
              <a:gd name="adj1" fmla="val 13718"/>
              <a:gd name="adj2" fmla="val 10701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 rot="13537960">
            <a:off x="6318840" y="3152239"/>
            <a:ext cx="360040" cy="576064"/>
          </a:xfrm>
          <a:prstGeom prst="upArrow">
            <a:avLst>
              <a:gd name="adj1" fmla="val 13718"/>
              <a:gd name="adj2" fmla="val 107014"/>
            </a:avLst>
          </a:prstGeom>
          <a:solidFill>
            <a:srgbClr val="CF55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верх 27"/>
          <p:cNvSpPr/>
          <p:nvPr/>
        </p:nvSpPr>
        <p:spPr>
          <a:xfrm rot="14028084">
            <a:off x="5718906" y="3764734"/>
            <a:ext cx="442655" cy="576064"/>
          </a:xfrm>
          <a:prstGeom prst="upArrow">
            <a:avLst>
              <a:gd name="adj1" fmla="val 16827"/>
              <a:gd name="adj2" fmla="val 5625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 rot="18001054">
            <a:off x="5358866" y="4268790"/>
            <a:ext cx="442655" cy="576064"/>
          </a:xfrm>
          <a:prstGeom prst="upArrow">
            <a:avLst>
              <a:gd name="adj1" fmla="val 16827"/>
              <a:gd name="adj2" fmla="val 5625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верх 30"/>
          <p:cNvSpPr/>
          <p:nvPr/>
        </p:nvSpPr>
        <p:spPr>
          <a:xfrm rot="18001054">
            <a:off x="4638786" y="4052765"/>
            <a:ext cx="442655" cy="576064"/>
          </a:xfrm>
          <a:prstGeom prst="upArrow">
            <a:avLst>
              <a:gd name="adj1" fmla="val 16827"/>
              <a:gd name="adj2" fmla="val 5625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logentry-92994-0-15231000-1321533477_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482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>
            <a:off x="0" y="0"/>
            <a:ext cx="9144000" cy="504056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50731" y="1484784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828143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707904" y="3573016"/>
            <a:ext cx="4040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КОСМОНАВТ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61871708_1220430683_pirates-map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53752"/>
            <a:ext cx="9144000" cy="68042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Круглая лента лицом вверх 3"/>
          <p:cNvSpPr/>
          <p:nvPr/>
        </p:nvSpPr>
        <p:spPr>
          <a:xfrm>
            <a:off x="683568" y="836712"/>
            <a:ext cx="8136904" cy="4608512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1412776"/>
            <a:ext cx="453650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«Умники и умницы»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Содержимое 3" descr="1261801927_1226517762_staraja-kar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9117671" cy="6858000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0" y="908720"/>
            <a:ext cx="4363963" cy="1062434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Маша раскладывала звёздочки так: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467544" y="5661248"/>
            <a:ext cx="53244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/>
              </a:gs>
              <a:gs pos="50000">
                <a:srgbClr val="FEE7F2"/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  <a:endParaRPr lang="ru-RU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428625" y="4786313"/>
            <a:ext cx="5327650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/>
              </a:gs>
              <a:gs pos="50000">
                <a:srgbClr val="FEE7F2"/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6</a:t>
            </a:r>
            <a:endParaRPr lang="ru-RU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428625" y="3857625"/>
            <a:ext cx="5327650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/>
              </a:gs>
              <a:gs pos="50000">
                <a:srgbClr val="FEE7F2"/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7</a:t>
            </a:r>
            <a:endParaRPr lang="ru-RU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82351" y="142852"/>
            <a:ext cx="408349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Реши задачу</a:t>
            </a:r>
            <a:endParaRPr lang="ru-RU" sz="54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300192" y="2852936"/>
            <a:ext cx="284380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 Сколько</a:t>
            </a:r>
            <a:r>
              <a:rPr kumimoji="0" lang="ru-RU" sz="3200" b="0" i="0" u="none" strike="noStrike" kern="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звёздочек Маша положит в четвёртый ряд?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3563888" y="1988840"/>
            <a:ext cx="504056" cy="43204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4067944" y="1556792"/>
            <a:ext cx="504056" cy="43204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4067944" y="1988840"/>
            <a:ext cx="504056" cy="43204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059832" y="2420888"/>
            <a:ext cx="504056" cy="43204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4572000" y="1988840"/>
            <a:ext cx="504056" cy="43204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3563888" y="2420888"/>
            <a:ext cx="504056" cy="43204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4572000" y="2420888"/>
            <a:ext cx="504056" cy="43204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4067944" y="2420888"/>
            <a:ext cx="504056" cy="43204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5076056" y="2420888"/>
            <a:ext cx="504056" cy="43204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6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9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9"/>
                  </p:tgtEl>
                </p:cond>
              </p:nextCondLst>
            </p:seq>
          </p:childTnLst>
        </p:cTn>
      </p:par>
    </p:tnLst>
    <p:bldLst>
      <p:bldP spid="16388" grpId="0" animBg="1"/>
      <p:bldP spid="16388" grpId="1" animBg="1"/>
      <p:bldP spid="16389" grpId="0" animBg="1"/>
      <p:bldP spid="1638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35602152_1229443700_2jpg_m7o7c6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0652" cy="6858000"/>
          </a:xfrm>
        </p:spPr>
      </p:pic>
      <p:sp>
        <p:nvSpPr>
          <p:cNvPr id="5" name="Вертикальный свиток 4"/>
          <p:cNvSpPr/>
          <p:nvPr/>
        </p:nvSpPr>
        <p:spPr>
          <a:xfrm>
            <a:off x="746381" y="1412776"/>
            <a:ext cx="7848872" cy="2808312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2060848"/>
            <a:ext cx="64807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ФИЗМИНУТКА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1261801927_1226517762_staraja-kar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17671" cy="6858000"/>
          </a:xfrm>
          <a:prstGeom prst="rect">
            <a:avLst/>
          </a:prstGeom>
        </p:spPr>
      </p:pic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xfrm>
            <a:off x="611188" y="1412874"/>
            <a:ext cx="3600772" cy="172809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4000" b="1" dirty="0" smtClean="0">
                <a:solidFill>
                  <a:srgbClr val="3333FF"/>
                </a:solidFill>
                <a:latin typeface="Comic Sans MS" pitchFamily="66" charset="0"/>
              </a:rPr>
              <a:t>	</a:t>
            </a:r>
            <a:r>
              <a:rPr lang="ru-RU" sz="103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лёсо</a:t>
            </a:r>
            <a:endParaRPr lang="ru-RU" sz="10300" b="1" dirty="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9939" name="WordArt 3" descr="lines5"/>
          <p:cNvSpPr>
            <a:spLocks noChangeArrowheads="1" noChangeShapeType="1" noTextEdit="1"/>
          </p:cNvSpPr>
          <p:nvPr/>
        </p:nvSpPr>
        <p:spPr bwMode="auto">
          <a:xfrm>
            <a:off x="251520" y="0"/>
            <a:ext cx="8640960" cy="186308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661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Составь слово правильно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66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323528" y="4725144"/>
            <a:ext cx="5757863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FF"/>
              </a:gs>
              <a:gs pos="50000">
                <a:srgbClr val="FFCCFF"/>
              </a:gs>
              <a:gs pos="100000">
                <a:srgbClr val="FF99FF"/>
              </a:gs>
            </a:gsLst>
            <a:lin ang="5400000" scaled="1"/>
          </a:gradFill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err="1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осёл</a:t>
            </a:r>
            <a:r>
              <a:rPr lang="ru-RU" sz="28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ru-RU" sz="2800" b="1" dirty="0">
              <a:solidFill>
                <a:srgbClr val="33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0" name="Picture 2" descr="http://basik.ru/images/3929/sho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700808"/>
            <a:ext cx="3240360" cy="2814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1261801927_1226517762_staraja-kar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9117671" cy="6858000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684213" y="1484313"/>
            <a:ext cx="8229600" cy="108108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571500" y="4357688"/>
            <a:ext cx="53244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99"/>
              </a:gs>
              <a:gs pos="50000">
                <a:srgbClr val="FFFF99"/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5 </a:t>
            </a:r>
            <a:endParaRPr lang="ru-RU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539552" y="5301208"/>
            <a:ext cx="5327650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99"/>
              </a:gs>
              <a:gs pos="50000">
                <a:srgbClr val="FFFF99"/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endParaRPr lang="ru-RU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571500" y="3429000"/>
            <a:ext cx="5327650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99"/>
              </a:gs>
              <a:gs pos="50000">
                <a:srgbClr val="FFFF99"/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4 </a:t>
            </a:r>
            <a:endParaRPr lang="ru-RU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187450" y="1357313"/>
            <a:ext cx="759936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Самосвал ехал в посёлок. На встречу ему ехали 3 легковые машины и грузовик. Сколько всего машин ехало в этот посёлок</a:t>
            </a:r>
            <a:endParaRPr lang="ru-RU" sz="2800" b="1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63951" y="142852"/>
            <a:ext cx="432028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Математика</a:t>
            </a:r>
            <a:endParaRPr lang="ru-RU" sz="54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2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32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</p:childTnLst>
        </p:cTn>
      </p:par>
    </p:tnLst>
    <p:bldLst>
      <p:bldP spid="17412" grpId="0" animBg="1"/>
      <p:bldP spid="17412" grpId="1" animBg="1"/>
      <p:bldP spid="17414" grpId="0" animBg="1"/>
      <p:bldP spid="1741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1261801927_1226517762_staraja-kar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17671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827088" y="1412875"/>
            <a:ext cx="7870825" cy="45259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r>
              <a:rPr lang="ru-RU" sz="60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Разгадайте ребус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dirty="0" smtClean="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dirty="0" smtClean="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dirty="0" smtClean="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dirty="0" smtClean="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dirty="0" smtClean="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1267" name="Text Box 10"/>
          <p:cNvSpPr txBox="1">
            <a:spLocks noChangeArrowheads="1"/>
          </p:cNvSpPr>
          <p:nvPr/>
        </p:nvSpPr>
        <p:spPr bwMode="auto">
          <a:xfrm>
            <a:off x="1857375" y="4572000"/>
            <a:ext cx="23764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dirty="0" smtClean="0">
                <a:latin typeface="Comic Sans MS" pitchFamily="66" charset="0"/>
              </a:rPr>
              <a:t>ворон</a:t>
            </a:r>
            <a:endParaRPr lang="ru-RU" sz="4800" dirty="0">
              <a:latin typeface="Comic Sans MS" pitchFamily="66" charset="0"/>
            </a:endParaRPr>
          </a:p>
        </p:txBody>
      </p:sp>
      <p:sp>
        <p:nvSpPr>
          <p:cNvPr id="11271" name="Rectangle 12"/>
          <p:cNvSpPr>
            <a:spLocks noChangeArrowheads="1"/>
          </p:cNvSpPr>
          <p:nvPr/>
        </p:nvSpPr>
        <p:spPr bwMode="auto">
          <a:xfrm>
            <a:off x="1907704" y="3140968"/>
            <a:ext cx="2376487" cy="3311525"/>
          </a:xfrm>
          <a:prstGeom prst="rect">
            <a:avLst/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Picture 13" descr="http://playroom.com.ru/rebus/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573016"/>
            <a:ext cx="2500330" cy="24669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1.48148E-6 C 0.01492 0.00879 0.03142 0.01481 0.04774 0.01759 C 0.05607 0.02222 0.05954 0.02407 0.06909 0.02546 C 0.07777 0.0331 0.08628 0.03472 0.09652 0.03657 C 0.11093 0.04653 0.14774 0.04791 0.16319 0.0493 C 0.18142 0.04884 0.19965 0.04907 0.21787 0.04768 C 0.22031 0.04745 0.22499 0.04444 0.22499 0.04444 C 0.22621 0.04282 0.22708 0.04074 0.22864 0.03981 C 0.23211 0.0375 0.2394 0.03495 0.2394 0.03495 C 0.24374 0.02616 0.25503 0.02014 0.26197 0.01435 C 0.27135 -0.00255 0.27065 0.00278 0.28333 -0.00949 C 0.29426 -0.02014 0.28888 -0.01713 0.29652 -0.0206 C 0.30746 -0.03519 0.30121 -0.02824 0.31197 -0.03797 C 0.31458 -0.04028 0.31909 -0.04584 0.31909 -0.04584 " pathEditMode="relative" ptsTypes="f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1261801927_1226517762_staraja-kar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17671" cy="6858000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0"/>
            <a:ext cx="8229600" cy="2304479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Отгадайте-ка ребятки,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Что за цифра- акробатка?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Если на голову встанет,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Ровно на 3 меньше станет</a:t>
            </a:r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17411" name="Text Box 13"/>
          <p:cNvSpPr txBox="1">
            <a:spLocks noChangeArrowheads="1"/>
          </p:cNvSpPr>
          <p:nvPr/>
        </p:nvSpPr>
        <p:spPr bwMode="auto">
          <a:xfrm>
            <a:off x="539750" y="4357688"/>
            <a:ext cx="59039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latin typeface="Comic Sans MS" pitchFamily="66" charset="0"/>
              </a:rPr>
              <a:t> </a:t>
            </a:r>
            <a:endParaRPr lang="ru-RU" sz="1600" b="1" dirty="0">
              <a:latin typeface="Comic Sans MS" pitchFamily="66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611560" y="5301208"/>
            <a:ext cx="5327650" cy="936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 </a:t>
            </a:r>
            <a:endParaRPr lang="ru-RU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611560" y="4365104"/>
            <a:ext cx="5327650" cy="936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6 </a:t>
            </a:r>
            <a:endParaRPr lang="ru-RU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611560" y="3429000"/>
            <a:ext cx="5327650" cy="936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9</a:t>
            </a:r>
            <a:r>
              <a:rPr lang="ru-RU" sz="28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ru-RU" sz="2800" b="1" dirty="0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1261801927_1226517762_staraja-kar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9117671" cy="6858000"/>
          </a:xfrm>
          <a:prstGeom prst="rect">
            <a:avLst/>
          </a:prstGeom>
        </p:spPr>
      </p:pic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1214438" y="1143000"/>
            <a:ext cx="7699375" cy="2714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На носки у бабушки пошло 2 мотка шерсти, а на кофту- на 6 мотков больше. Сколько мотков шерсти пошло у бабушки на кофту?</a:t>
            </a: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571500" y="5786438"/>
            <a:ext cx="53244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CC"/>
              </a:gs>
              <a:gs pos="50000">
                <a:srgbClr val="FEE7F2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6 </a:t>
            </a:r>
            <a:endParaRPr lang="ru-RU" sz="2800" b="1" dirty="0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571500" y="4857750"/>
            <a:ext cx="5327650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CC"/>
              </a:gs>
              <a:gs pos="50000">
                <a:srgbClr val="FEE7F2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8 </a:t>
            </a:r>
            <a:endParaRPr lang="ru-RU" sz="2800" b="1" dirty="0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571500" y="3929063"/>
            <a:ext cx="5327650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CC"/>
              </a:gs>
              <a:gs pos="50000">
                <a:srgbClr val="FEE7F2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7</a:t>
            </a:r>
            <a:endParaRPr lang="ru-RU" sz="2800" b="1" dirty="0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69574" y="142852"/>
            <a:ext cx="470904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Решите задачу</a:t>
            </a:r>
            <a:endParaRPr lang="ru-RU" sz="54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Управляющая кнопка: назад 10">
            <a:hlinkClick r:id="rId5" action="ppaction://hlinksldjump" highlightClick="1"/>
          </p:cNvPr>
          <p:cNvSpPr/>
          <p:nvPr/>
        </p:nvSpPr>
        <p:spPr>
          <a:xfrm>
            <a:off x="7715240" y="5572140"/>
            <a:ext cx="1428760" cy="1042416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bliqueTopLeft"/>
            <a:lightRig rig="sunset" dir="t"/>
          </a:scene3d>
          <a:sp3d extrusionH="44450" contourW="12700" prstMaterial="metal">
            <a:bevelT prst="angle"/>
            <a:extrusionClr>
              <a:srgbClr val="FFFF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2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32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</p:childTnLst>
        </p:cTn>
      </p:par>
    </p:tnLst>
    <p:bldLst>
      <p:bldP spid="19460" grpId="0" animBg="1"/>
      <p:bldP spid="19460" grpId="1" animBg="1"/>
      <p:bldP spid="19462" grpId="0" animBg="1"/>
      <p:bldP spid="1946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61871708_1220430683_pirates-map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53752"/>
            <a:ext cx="9144000" cy="68042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Круглая лента лицом вверх 3"/>
          <p:cNvSpPr/>
          <p:nvPr/>
        </p:nvSpPr>
        <p:spPr>
          <a:xfrm>
            <a:off x="683568" y="836712"/>
            <a:ext cx="8136904" cy="4608512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1268760"/>
            <a:ext cx="489654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Станция «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Сделайсамка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61871708_1220430683_pirates-map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53752"/>
            <a:ext cx="9144000" cy="68042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Круглая лента лицом вверх 3"/>
          <p:cNvSpPr/>
          <p:nvPr/>
        </p:nvSpPr>
        <p:spPr>
          <a:xfrm>
            <a:off x="683568" y="836712"/>
            <a:ext cx="8136904" cy="4608512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1412776"/>
            <a:ext cx="396044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 гостях у сказки»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61871708_1220430683_pirates-map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53752"/>
            <a:ext cx="9144000" cy="68042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Круглая лента лицом вверх 3"/>
          <p:cNvSpPr/>
          <p:nvPr/>
        </p:nvSpPr>
        <p:spPr>
          <a:xfrm>
            <a:off x="683568" y="836712"/>
            <a:ext cx="8136904" cy="4608512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1268760"/>
            <a:ext cx="48965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«Моя семья»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blogentry-92994-0-15231000-1321533477_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8256"/>
            <a:ext cx="9144000" cy="6876256"/>
          </a:xfrm>
        </p:spPr>
      </p:pic>
      <p:sp>
        <p:nvSpPr>
          <p:cNvPr id="7" name="Прямоугольник 6"/>
          <p:cNvSpPr/>
          <p:nvPr/>
        </p:nvSpPr>
        <p:spPr>
          <a:xfrm>
            <a:off x="1187624" y="1124744"/>
            <a:ext cx="6482480" cy="1754326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Расскажите правила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Общения в семье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61871709_1220430710_pirates-map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ПРАВИЛА ОБЩЕНИЯ В СЕМЬЕ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Любить друг друга.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Уважать друг друга.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Слушать </a:t>
            </a:r>
            <a:r>
              <a:rPr lang="ru-RU" b="1" dirty="0" smtClean="0">
                <a:solidFill>
                  <a:srgbClr val="FF0000"/>
                </a:solidFill>
              </a:rPr>
              <a:t>родителей и заботиться о них.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Быть честным и правдивым.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Не огорчать поступками и учебой.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Не держать обиду на родителей.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Не  требовать внеплановых покупок.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Не требовать исполнения всех желаний.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logentry-92994-0-15231000-1321533477_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04248"/>
          </a:xfrm>
          <a:prstGeom prst="rect">
            <a:avLst/>
          </a:prstGeom>
        </p:spPr>
      </p:pic>
      <p:sp>
        <p:nvSpPr>
          <p:cNvPr id="4" name="Вертикальный свиток 3"/>
          <p:cNvSpPr/>
          <p:nvPr/>
        </p:nvSpPr>
        <p:spPr>
          <a:xfrm>
            <a:off x="395536" y="188640"/>
            <a:ext cx="7560840" cy="583264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124744"/>
            <a:ext cx="5688632" cy="4349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В землю села она крепко.</a:t>
            </a:r>
          </a:p>
          <a:p>
            <a:pPr>
              <a:buNone/>
            </a:pPr>
            <a:r>
              <a:rPr lang="ru-RU" sz="3600" dirty="0" smtClean="0"/>
              <a:t>Одному не справиться,</a:t>
            </a:r>
          </a:p>
          <a:p>
            <a:pPr>
              <a:buNone/>
            </a:pPr>
            <a:r>
              <a:rPr lang="ru-RU" sz="3600" dirty="0" smtClean="0"/>
              <a:t>И поэтому за дедом</a:t>
            </a:r>
          </a:p>
          <a:p>
            <a:pPr>
              <a:buNone/>
            </a:pPr>
            <a:r>
              <a:rPr lang="ru-RU" sz="3600" dirty="0" smtClean="0"/>
              <a:t>Хвост </a:t>
            </a:r>
            <a:r>
              <a:rPr lang="ru-RU" sz="3600" dirty="0" err="1" smtClean="0"/>
              <a:t>длннющий</a:t>
            </a:r>
            <a:r>
              <a:rPr lang="ru-RU" sz="3600" dirty="0" smtClean="0"/>
              <a:t> тянется.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4005064"/>
            <a:ext cx="2880320" cy="854968"/>
          </a:xfrm>
        </p:spPr>
        <p:txBody>
          <a:bodyPr/>
          <a:lstStyle/>
          <a:p>
            <a:r>
              <a:rPr lang="ru-RU" dirty="0" smtClean="0"/>
              <a:t>Репка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logentry-92994-0-15231000-1321533477_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04248"/>
          </a:xfrm>
          <a:prstGeom prst="rect">
            <a:avLst/>
          </a:prstGeom>
        </p:spPr>
      </p:pic>
      <p:sp>
        <p:nvSpPr>
          <p:cNvPr id="4" name="Вертикальный свиток 3"/>
          <p:cNvSpPr/>
          <p:nvPr/>
        </p:nvSpPr>
        <p:spPr>
          <a:xfrm>
            <a:off x="395536" y="188640"/>
            <a:ext cx="7560840" cy="583264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124744"/>
            <a:ext cx="5688632" cy="43490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600" dirty="0" smtClean="0"/>
              <a:t>А я родился странной</a:t>
            </a:r>
          </a:p>
          <a:p>
            <a:pPr>
              <a:buNone/>
            </a:pPr>
            <a:r>
              <a:rPr lang="ru-RU" sz="3600" dirty="0" smtClean="0"/>
              <a:t>Игрушкой деревянной.</a:t>
            </a:r>
          </a:p>
          <a:p>
            <a:pPr>
              <a:buNone/>
            </a:pPr>
            <a:r>
              <a:rPr lang="ru-RU" sz="3600" dirty="0" smtClean="0"/>
              <a:t>Ушастый, некрасивый,</a:t>
            </a:r>
          </a:p>
          <a:p>
            <a:pPr>
              <a:buNone/>
            </a:pPr>
            <a:r>
              <a:rPr lang="ru-RU" sz="3600" dirty="0" smtClean="0"/>
              <a:t>И никому не мил.</a:t>
            </a:r>
          </a:p>
          <a:p>
            <a:pPr>
              <a:buNone/>
            </a:pPr>
            <a:r>
              <a:rPr lang="ru-RU" sz="3600" dirty="0" smtClean="0"/>
              <a:t>Один меня заметил</a:t>
            </a:r>
          </a:p>
          <a:p>
            <a:pPr>
              <a:buNone/>
            </a:pPr>
            <a:r>
              <a:rPr lang="ru-RU" sz="3600" dirty="0" smtClean="0"/>
              <a:t>И ласково приветил</a:t>
            </a:r>
          </a:p>
          <a:p>
            <a:pPr>
              <a:buNone/>
            </a:pPr>
            <a:r>
              <a:rPr lang="ru-RU" sz="3600" dirty="0" smtClean="0"/>
              <a:t>А это был, ребята,</a:t>
            </a:r>
          </a:p>
          <a:p>
            <a:pPr>
              <a:buNone/>
            </a:pPr>
            <a:r>
              <a:rPr lang="ru-RU" sz="3600" dirty="0" smtClean="0"/>
              <a:t>Гена крокодил.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5013176"/>
            <a:ext cx="2880320" cy="854968"/>
          </a:xfrm>
        </p:spPr>
        <p:txBody>
          <a:bodyPr/>
          <a:lstStyle/>
          <a:p>
            <a:r>
              <a:rPr lang="ru-RU" dirty="0" err="1" smtClean="0"/>
              <a:t>Чебурашка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reasure-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19681" cy="6858000"/>
          </a:xfrm>
        </p:spPr>
      </p:pic>
      <p:sp>
        <p:nvSpPr>
          <p:cNvPr id="5" name="Горизонтальный свиток 4"/>
          <p:cNvSpPr/>
          <p:nvPr/>
        </p:nvSpPr>
        <p:spPr>
          <a:xfrm>
            <a:off x="611560" y="1052736"/>
            <a:ext cx="7848872" cy="49685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Всех на свете он добрей,</a:t>
            </a:r>
          </a:p>
          <a:p>
            <a:pPr algn="ctr"/>
            <a:r>
              <a:rPr lang="ru-RU" sz="4400" dirty="0" smtClean="0"/>
              <a:t>Лечит он больных зверей,</a:t>
            </a:r>
          </a:p>
          <a:p>
            <a:pPr algn="ctr"/>
            <a:r>
              <a:rPr lang="ru-RU" sz="4400" dirty="0" smtClean="0"/>
              <a:t>Он известен, знаменит,</a:t>
            </a:r>
          </a:p>
          <a:p>
            <a:pPr algn="ctr"/>
            <a:r>
              <a:rPr lang="ru-RU" sz="4400" dirty="0" smtClean="0"/>
              <a:t>Добрый.......</a:t>
            </a:r>
            <a:endParaRPr lang="ru-RU" sz="44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076056" y="4149080"/>
            <a:ext cx="526692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доктор Айболит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reasure-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19681" cy="6858000"/>
          </a:xfrm>
        </p:spPr>
      </p:pic>
      <p:sp>
        <p:nvSpPr>
          <p:cNvPr id="5" name="Горизонтальный свиток 4"/>
          <p:cNvSpPr/>
          <p:nvPr/>
        </p:nvSpPr>
        <p:spPr>
          <a:xfrm>
            <a:off x="611560" y="1052736"/>
            <a:ext cx="7848872" cy="49685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Кем приходится сказочной Золушке добрая волшебница?</a:t>
            </a:r>
            <a:endParaRPr lang="ru-RU" sz="44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716016" y="4509120"/>
            <a:ext cx="526692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Крёстной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61871708_1220430683_pirates-map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53752"/>
            <a:ext cx="9144000" cy="68042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Круглая лента лицом вверх 3"/>
          <p:cNvSpPr/>
          <p:nvPr/>
        </p:nvSpPr>
        <p:spPr>
          <a:xfrm>
            <a:off x="683568" y="836712"/>
            <a:ext cx="8136904" cy="4608512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1412776"/>
            <a:ext cx="453650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«Путешествие в космос»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logentry-92994-0-15231000-1321533477_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482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>
            <a:off x="0" y="188640"/>
            <a:ext cx="9144000" cy="504056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06735" y="1484784"/>
            <a:ext cx="807272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Имя первого космонавта, 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овершившего полёт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космос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3933056"/>
            <a:ext cx="4435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Юрий Гагарин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logentry-92994-0-15231000-1321533477_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482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>
            <a:off x="0" y="0"/>
            <a:ext cx="9144000" cy="504056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Всё комета облетела,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Всё на небе осмотрела.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Видит, в космосе нора 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Это черная …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50731" y="1484784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2996952"/>
            <a:ext cx="1794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дыра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Техническая">
      <a:dk1>
        <a:sysClr val="windowText" lastClr="000000"/>
      </a:dk1>
      <a:lt1>
        <a:sysClr val="window" lastClr="EAFFEA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279</Words>
  <Application>Microsoft Office PowerPoint</Application>
  <PresentationFormat>Экран (4:3)</PresentationFormat>
  <Paragraphs>91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Репка</vt:lpstr>
      <vt:lpstr>Чебурашка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ПРАВИЛА ОБЩЕНИЯ В СЕМЬЕ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Настя</cp:lastModifiedBy>
  <cp:revision>9</cp:revision>
  <dcterms:created xsi:type="dcterms:W3CDTF">2013-05-19T11:53:02Z</dcterms:created>
  <dcterms:modified xsi:type="dcterms:W3CDTF">2013-05-19T15:58:32Z</dcterms:modified>
</cp:coreProperties>
</file>