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8D8218-A3E0-4C77-A029-26BF024628E0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DEA99C-A713-4109-9F51-1B4233C9F8F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-1520668" y="2449338"/>
            <a:ext cx="4786348" cy="174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967558" cy="7715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Муниципальное бюджетное дошкольное образовательное учреждение «Детский сад №37 «Огонёк» города Белово»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571744"/>
            <a:ext cx="6459302" cy="29289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«Приобщение детей к ценностям русской народной культуры»</a:t>
            </a:r>
          </a:p>
          <a:p>
            <a:pPr algn="ctr"/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1800" dirty="0" smtClean="0">
                <a:solidFill>
                  <a:srgbClr val="FFC000"/>
                </a:solidFill>
              </a:rPr>
              <a:t>Воспитатель Климова Наталья Александровна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4945198" cy="178595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«Кушай, кушай, а сказку слушай, умом-разумом смекай, да на ус мотай»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1802" y="2714620"/>
            <a:ext cx="5230950" cy="30718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русскими народными сказками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 фольклором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250181" y="2035975"/>
            <a:ext cx="4500594" cy="200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429420" cy="13573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«Кушай, кушай, а сказку слушай, умом-разумом смекай, да на ус мотай»</a:t>
            </a:r>
            <a:endParaRPr lang="ru-RU" sz="2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926" y="6072624"/>
            <a:ext cx="5929354" cy="7139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русскими народными сказками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19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643050"/>
            <a:ext cx="5929322" cy="444699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14570"/>
            <a:ext cx="4357718" cy="20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6215106" cy="135732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«Кушай, кушай, а сказку слушай, умом-разумом смекай, да на ус мотай»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6143644"/>
            <a:ext cx="5373826" cy="5714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 фольклором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19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328" y="1571612"/>
            <a:ext cx="6191293" cy="464347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78743" y="2178851"/>
            <a:ext cx="4286280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357982" cy="1357322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«Кушай, кушай, а сказку слушай, умом-разумом смекай, да на ус мотай»</a:t>
            </a:r>
            <a:endParaRPr lang="ru-RU" sz="2400" b="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6143644"/>
            <a:ext cx="5088074" cy="5710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6651.jpg"/>
          <p:cNvPicPr>
            <a:picLocks noChangeAspect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1643051"/>
            <a:ext cx="6000760" cy="450057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14570"/>
            <a:ext cx="4214842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6286544" cy="15716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 семья вместе, так и душа на месте»</a:t>
            </a: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2285992"/>
            <a:ext cx="5731016" cy="37862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укладом жизни в русских семьях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народными традициями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Изготовление тряпичных кукол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14570"/>
            <a:ext cx="4214842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6486516" cy="92869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«Вся семья вместе, так и душа на месте»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6286520"/>
            <a:ext cx="5016636" cy="4996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Знакомство с укладом жизни в русских семьях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900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428736"/>
            <a:ext cx="3643338" cy="485778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86008"/>
            <a:ext cx="4286280" cy="200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5016636" cy="13933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 семья вместе, так и душа на месте»</a:t>
            </a: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6143644"/>
            <a:ext cx="5286412" cy="5710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Изготовление тряпичных кукол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302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500174"/>
            <a:ext cx="6143668" cy="4607751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14570"/>
            <a:ext cx="4214842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143536" cy="10001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«Всякая душа празднику рада»</a:t>
            </a: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6215082"/>
            <a:ext cx="5373826" cy="4286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«Осенняя ярмарка»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208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357298"/>
            <a:ext cx="6286544" cy="4714908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214570"/>
            <a:ext cx="4286280" cy="200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715040" cy="107157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«Всякая душа празднику рада»</a:t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6286520"/>
            <a:ext cx="4159380" cy="3567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«Наша доченька в дому»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2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928670"/>
            <a:ext cx="4000528" cy="5334037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78743" y="2250289"/>
            <a:ext cx="4429156" cy="20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5088074" cy="146477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«Всякая душа празднику рада»</a:t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6143644"/>
            <a:ext cx="4945198" cy="4281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«Эх, валенки»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902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1142984"/>
            <a:ext cx="6500826" cy="487562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071586" y="2214570"/>
            <a:ext cx="4000528" cy="185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642918"/>
            <a:ext cx="6357982" cy="100013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08" y="2643182"/>
            <a:ext cx="6159644" cy="15711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у дошкольников, приобщение к народным традициям и обычаям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390742" y="2176537"/>
            <a:ext cx="4643472" cy="1861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5373826" cy="132189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Направление</a:t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«Всякая душа празднику рада»</a:t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6286520"/>
            <a:ext cx="5945330" cy="3567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«Весенняя ярмарка»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66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1142984"/>
            <a:ext cx="6643734" cy="4982801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07305" y="2393165"/>
            <a:ext cx="4214842" cy="200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-1520668" y="2449338"/>
            <a:ext cx="4786348" cy="1745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967558" cy="7715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Муниципальное бюджетное дошкольное образовательное учреждение «Детский сад №37 «Огонёк» города Белово»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571744"/>
            <a:ext cx="6459302" cy="29289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«Приобщение детей к ценностям русской народной культуры»</a:t>
            </a:r>
          </a:p>
          <a:p>
            <a:pPr algn="ctr"/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1800" dirty="0" smtClean="0">
                <a:solidFill>
                  <a:srgbClr val="FFC000"/>
                </a:solidFill>
              </a:rPr>
              <a:t>Воспитатель Климова Наталья Александровна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642918"/>
            <a:ext cx="5659578" cy="8572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2071678"/>
            <a:ext cx="6143668" cy="34290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Знакомить детей с народными традициями, искусством, фольклором.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познанию жизни своих предков.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Воспитывать нравственно-патриотические чувства, любовь к родине, родному краю.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260961" y="2189629"/>
            <a:ext cx="4357720" cy="183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14356"/>
            <a:ext cx="6429420" cy="157163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«…воспитание, если оно не хочет быть бессильным, должно быть народным»</a:t>
            </a:r>
            <a:b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К. Д. Ушинский.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2643182"/>
            <a:ext cx="6272202" cy="328614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Л. Н. Толстой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 С. Виноградов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Д. И. Латышина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 А. Николаев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И. П. Малютин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321619" y="2250289"/>
            <a:ext cx="4429156" cy="178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714620"/>
            <a:ext cx="2357454" cy="10572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14546" y="642918"/>
            <a:ext cx="3143272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«Русская краса»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86446" y="714356"/>
            <a:ext cx="3071834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«Кушай, кушай, а сказку слушай, умом-разумом смекай, да на ус мотай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4143380"/>
            <a:ext cx="2928958" cy="17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«Всякая душа празднику рада»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4143380"/>
            <a:ext cx="3143272" cy="17145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«Вся семья вместе, так и душа на месте»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0F0FA"/>
              </a:clrFrom>
              <a:clrTo>
                <a:srgbClr val="F0F0FA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78743" y="2178851"/>
            <a:ext cx="4429156" cy="20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5873892" cy="142876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«Русская краса»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2571744"/>
            <a:ext cx="5088074" cy="32861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Русский костюм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Народные промыслы</a:t>
            </a:r>
          </a:p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143024" y="2143132"/>
            <a:ext cx="4214842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60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000108"/>
            <a:ext cx="3929090" cy="523878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500066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«Русская краса»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868" y="6286520"/>
            <a:ext cx="3997044" cy="3952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Русский народный костюм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214462" y="2214570"/>
            <a:ext cx="4357718" cy="1928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85728"/>
            <a:ext cx="4786346" cy="7143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«Русская краса»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6000768"/>
            <a:ext cx="6272202" cy="571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Костюмы «Дымковская игрушка»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18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142984"/>
            <a:ext cx="3375446" cy="4500594"/>
          </a:xfrm>
          <a:prstGeom prst="rect">
            <a:avLst/>
          </a:prstGeom>
        </p:spPr>
      </p:pic>
      <p:pic>
        <p:nvPicPr>
          <p:cNvPr id="5" name="Рисунок 4" descr="DSCF17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142984"/>
            <a:ext cx="3375446" cy="4500594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214462" y="2214570"/>
            <a:ext cx="4500594" cy="207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659446" cy="85725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«Русская краса»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5786454"/>
            <a:ext cx="6215106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«На Ивана, на Купала»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-1214462" y="2214570"/>
            <a:ext cx="4286280" cy="1857356"/>
          </a:xfrm>
          <a:prstGeom prst="rect">
            <a:avLst/>
          </a:prstGeom>
        </p:spPr>
      </p:pic>
      <p:pic>
        <p:nvPicPr>
          <p:cNvPr id="5" name="Рисунок 4" descr="IMG_1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071547"/>
            <a:ext cx="6215074" cy="46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293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Муниципальное бюджетное дошкольное образовательное учреждение «Детский сад №37 «Огонёк» города Белово»</vt:lpstr>
      <vt:lpstr>Цель: </vt:lpstr>
      <vt:lpstr>Задачи:</vt:lpstr>
      <vt:lpstr>«…воспитание, если оно не хочет быть бессильным, должно быть народным» К. Д. Ушинский.</vt:lpstr>
      <vt:lpstr>Презентация PowerPoint</vt:lpstr>
      <vt:lpstr>Направление «Русская краса»</vt:lpstr>
      <vt:lpstr>«Русская краса»</vt:lpstr>
      <vt:lpstr>«Русская краса»</vt:lpstr>
      <vt:lpstr>«Русская краса»</vt:lpstr>
      <vt:lpstr>Направление «Кушай, кушай, а сказку слушай, умом-разумом смекай, да на ус мотай»</vt:lpstr>
      <vt:lpstr>Направление «Кушай, кушай, а сказку слушай, умом-разумом смекай, да на ус мотай»</vt:lpstr>
      <vt:lpstr>Направление «Кушай, кушай, а сказку слушай, умом-разумом смекай, да на ус мотай»</vt:lpstr>
      <vt:lpstr>Направление «Кушай, кушай, а сказку слушай, умом-разумом смекай, да на ус мотай»</vt:lpstr>
      <vt:lpstr>Направление «Вся семья вместе, так и душа на месте»</vt:lpstr>
      <vt:lpstr>   Направление «Вся семья вместе, так и душа на месте» </vt:lpstr>
      <vt:lpstr>Направление «Вся семья вместе, так и душа на месте»</vt:lpstr>
      <vt:lpstr>Направление «Всякая душа празднику рада»</vt:lpstr>
      <vt:lpstr>Направление «Всякая душа празднику рада» </vt:lpstr>
      <vt:lpstr>Направление «Всякая душа празднику рада»  </vt:lpstr>
      <vt:lpstr>Направление «Всякая душа празднику рада»  </vt:lpstr>
      <vt:lpstr>Муниципальное бюджетное дошкольное образовательное учреждение «Детский сад №37 «Огонёк» города Белово»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</dc:creator>
  <cp:lastModifiedBy>aleksandr</cp:lastModifiedBy>
  <cp:revision>25</cp:revision>
  <dcterms:created xsi:type="dcterms:W3CDTF">2014-10-19T15:48:25Z</dcterms:created>
  <dcterms:modified xsi:type="dcterms:W3CDTF">2015-05-10T22:18:39Z</dcterms:modified>
</cp:coreProperties>
</file>