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68" r:id="rId4"/>
    <p:sldId id="258" r:id="rId5"/>
    <p:sldId id="270" r:id="rId6"/>
    <p:sldId id="271" r:id="rId7"/>
    <p:sldId id="272" r:id="rId8"/>
    <p:sldId id="281" r:id="rId9"/>
    <p:sldId id="266" r:id="rId10"/>
    <p:sldId id="277" r:id="rId11"/>
    <p:sldId id="264" r:id="rId12"/>
    <p:sldId id="293" r:id="rId13"/>
    <p:sldId id="282" r:id="rId14"/>
    <p:sldId id="283" r:id="rId15"/>
    <p:sldId id="284" r:id="rId16"/>
    <p:sldId id="285" r:id="rId17"/>
    <p:sldId id="286" r:id="rId18"/>
    <p:sldId id="288" r:id="rId19"/>
    <p:sldId id="292" r:id="rId20"/>
    <p:sldId id="290" r:id="rId21"/>
    <p:sldId id="291" r:id="rId22"/>
    <p:sldId id="289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8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E73E-4042-4154-866E-0DDE2FC1763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B924-638F-4ED7-B013-EF1A7719A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BB924-638F-4ED7-B013-EF1A7719AA0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5CE570-7FBE-4233-AA4A-38661339A1D0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75921A-E581-44BE-97DE-9EF33EE86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32" y="2857496"/>
            <a:ext cx="4500594" cy="3500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785950"/>
          </a:xfrm>
        </p:spPr>
        <p:txBody>
          <a:bodyPr/>
          <a:lstStyle/>
          <a:p>
            <a:r>
              <a:rPr lang="ru-RU" dirty="0" smtClean="0"/>
              <a:t>Что мы знаем </a:t>
            </a:r>
            <a:br>
              <a:rPr lang="ru-RU" dirty="0" smtClean="0"/>
            </a:br>
            <a:r>
              <a:rPr lang="ru-RU" dirty="0" smtClean="0"/>
              <a:t>о космосе?</a:t>
            </a:r>
            <a:endParaRPr lang="ru-RU" dirty="0"/>
          </a:p>
        </p:txBody>
      </p:sp>
      <p:pic>
        <p:nvPicPr>
          <p:cNvPr id="3074" name="Picture 2" descr="C:\Users\HP Pavilion dv6\Pictures\Новая папка\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572296" cy="416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Международная космическая станция</a:t>
            </a:r>
            <a:endParaRPr lang="ru-RU" dirty="0"/>
          </a:p>
        </p:txBody>
      </p:sp>
      <p:pic>
        <p:nvPicPr>
          <p:cNvPr id="12290" name="Picture 2" descr="C:\Users\HP Pavilion dv6\Pictures\Новая папка\s115e06750_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889500" cy="3331845"/>
          </a:xfrm>
          <a:prstGeom prst="rect">
            <a:avLst/>
          </a:prstGeom>
          <a:noFill/>
        </p:spPr>
      </p:pic>
      <p:pic>
        <p:nvPicPr>
          <p:cNvPr id="4" name="Picture 2" descr="C:\Users\HP Pavilion dv6\Pictures\Новая папка\94680_1425622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786578" y="1524000"/>
            <a:ext cx="1921558" cy="457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Солнце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Меркурий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Венера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Земля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Марс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Юпитер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Сатурн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Уран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Нептун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Плутон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HP Pavilion dv6\Pictures\Новая папка\solnechnaja_siste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635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Девять планет вращаются вокруг одной яркой и очень горячей звезды под названием Солнце. Эти планеты и множество астероидов, комет и метеоритов составляют нашу Солнечную систему. Планеты обегают Солнце за разное время. Они движутся с разной скоростью и не сталкиваются друг с другом, т.к. у каждой планеты есть своя «дорожка» – орбита. Чем дальше планета находится от Солнца, тем длиннее ее путь, и требуется большее время, чтобы пройти его. Так, первая планета – Меркурий – обегает Солнце за 3 месяца, а самой дальней – Плутону – для этого надо почти 250 лет.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Меркурий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000108"/>
            <a:ext cx="4500594" cy="564360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Меркурий – ближайшая к солнцу планета,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Залит он лучами горячего света.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 много ему достаётся лучей,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эта планета других горячей.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 быстро Меркурий бежит по орбите,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будто торопит: «Меня догоните!»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Заметить планету Меркурий в небе трудно, он часто прячется в лучах Солнца. На планете холодные ночи ( - 200 градусов) и самые жаркие дни (+ 400 градусов). Поверхность испещрена кратерами и трещинами. Меркурий обегает Солнце за 88 дней, а его сутки длятся 59 земных дней.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HP Pavilion dv6\Pictures\Новая папка\Solar_System_Structure_Screensaver-38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928803"/>
            <a:ext cx="4118567" cy="340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7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000108"/>
            <a:ext cx="4350450" cy="550072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честь богини красоты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Названа Венера ты!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В темных небесах сияешь,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Красотой ты озаряешь</a:t>
            </a:r>
          </a:p>
          <a:p>
            <a:pPr marL="180000" indent="-180000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0">
              <a:spcBef>
                <a:spcPts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Венера – вторая планета Солнечной системы, по размерам напоминает Землю. Это самая яркая и крупная точка на небе. День на Венере длится 243 земных дня. На планете стоит нестерпимая жара, днем и ночью бушуют грозы. Облака на Венере настолько плотные, что с ее поверхности никогда не видно звезд.  Атмосфера Венеры состоит из углекислого газа, им человек дышать не может</a:t>
            </a:r>
          </a:p>
          <a:p>
            <a:pPr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HP Pavilion dv6\Pictures\Новая папка\Universum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8801"/>
            <a:ext cx="3757610" cy="3910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Солнца третья по счёту планета,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Земля поменьше звезды.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ей хватает тепла и света,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Чистого воздуха и воды.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на Земле – это разве не чудо?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Бабочки, птицы, жучок на цветке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Жизнь на Земле вы найдёте повсюду –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самом далёком, глухом уголке!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HP Pavilion dv6\Pictures\Новая папка\1267468131_zeml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Марс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071546"/>
            <a:ext cx="4643470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Марс – таинственная планета.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Она по размеру чуть больше Луны.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Из-за кроваво – красного цвета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Назвали планету в честь бога войны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Планета Марс всегда привлекала землян. Люди надеялись найти на Марсе жизнь, но космические аппараты, посланные к Марсу, не подтвердили этого. Атмосфера планеты состоит из углекислого газа. Температура  днем  +15, ночью – 50 градусов.</a:t>
            </a:r>
          </a:p>
          <a:p>
            <a:pPr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 Pavilion dv6\Pictures\Новая папка\ma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2" y="1666601"/>
            <a:ext cx="3771900" cy="398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/>
              <a:t>Юпитер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3714776" cy="5572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Юпитер – больше всех планет,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 жизни на планете нет.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Повсюду жидкий водород,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лютый холод круглый год.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Не на все планеты можно совершить посадку. Юпитер и Сатурн – газовые планеты, твердой поверхности на них нет.  Ближе к центру планеты газ становится все плотнее и превращается в желе. Юпитер и Сатурн – самые большие планеты  Солнечной  системы.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/>
          </a:p>
        </p:txBody>
      </p:sp>
      <p:pic>
        <p:nvPicPr>
          <p:cNvPr id="5122" name="Picture 2" descr="C:\Users\HP Pavilion dv6\Pictures\Новая папка\Jupit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00306"/>
            <a:ext cx="4786314" cy="269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Сатурн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159978" cy="481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Сатурн – красивая планета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Жёлто – оранжевого цвета.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кольцами камней и льда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Окружена она всегда.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Сатурн в 100 раз тяжелее Земли. Сутки на нем длятся половину земного дня, а год – 30 земных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 Pavilion dv6\Pictures\Новая папка\saturnu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31057"/>
            <a:ext cx="4059238" cy="3157885"/>
          </a:xfrm>
          <a:prstGeom prst="rect">
            <a:avLst/>
          </a:prstGeom>
          <a:noFill/>
        </p:spPr>
      </p:pic>
      <p:pic>
        <p:nvPicPr>
          <p:cNvPr id="5" name="Picture 2" descr="C:\Users\HP Pavilion dv6\Pictures\Новая папка\saturn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14554"/>
            <a:ext cx="4059238" cy="3157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Уран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59936" cy="5500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Ледяной гигант.. Был открыт при помощи телескопа. Сутки на Уране длятся 16 часов, а год – 84 земных года. На планете очень холодно – около 220 градусов мороза. Уран вращается, лежа на одном боку – так расположена его ось. За это его прозвали «газовый лежебока»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P Pavilion dv6\Pictures\Новая папка\0a125c9918f64d4dcf59ae9a491c6b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142984"/>
            <a:ext cx="4059238" cy="3044429"/>
          </a:xfrm>
          <a:prstGeom prst="rect">
            <a:avLst/>
          </a:prstGeom>
          <a:noFill/>
        </p:spPr>
      </p:pic>
      <p:pic>
        <p:nvPicPr>
          <p:cNvPr id="8195" name="Picture 3" descr="C:\Users\HP Pavilion dv6\Pictures\Новая папка\Uranus,_Earth_size_compari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2794000" cy="204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P Pavilion dv6\Pictures\Новая папка\ma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285752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00430" y="1600200"/>
            <a:ext cx="5265618" cy="46863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детстве почти полностью потерял слух и с 14 лет учился самостоятельно. Экстерном сдал экзамен на звание учителя и всю жизнь преподавал физику и математику. Жители Калуги любили посмеяться над чудаком, возившемся на крыше своего дома над какими – то непонятными моделями и  подозрительными трубами.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Циолковский писал, что Земля – колыбель человечества, но нельзя же вечно жить в колыбели. Человек должен во что бы то ни стало  полететь к звездам и другим планетам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457200"/>
            <a:ext cx="8405842" cy="104297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Константин Эдуардович Циолковский – российский ученый и изобретатель, основоположник современной космонавтики. Обосновал возможность космических полетов и спроектировал ракетный двигатель.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Нептун - планета – гигант, состоит из газа и твердого ядра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571612"/>
            <a:ext cx="413613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Древние римляне считали, что у воды есть свое божество – бог Нептун. Его именем назвали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голубую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планету, состоящую из газов и жидкостей. Сутки здесь длятся 17 часов, а год равен 166 годам на Земле.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P Pavilion dv6\Pictures\Новая папка\resizer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371475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Карликовая планета - Плутон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 название планета получила в честь бога подземного царства. Плутон путешествует в самых дальних краях Солнечной системы и плохо различим с Земли. На Плутоне так темно, что человек мог бы любоваться звездами с его поверхности целый 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80381"/>
            <a:ext cx="4059238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Луна – естественный спутник Земли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3786214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Верный спутник, ночей украшенье,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Дополнительное освещенье.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Мы, конечно, признаться должны: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б скучно Земле без Луны!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C:\Users\HP Pavilion dv6\Pictures\Новая папка\Moon_apollo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60438"/>
            <a:ext cx="4670871" cy="485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Луна – естественный спутник Земли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71934" y="1524000"/>
            <a:ext cx="4636202" cy="45720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Луне много гор, они расположены по краям кратеров и образуют кольцо. Ширина некоторых кратеров достигает 200 км, но есть и совсем маленькие. Кратеры на Луне  появились от ударов гигантских метеоритов. Вся лунная поверхность покрыта слоем космической пыли.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HP Pavilion dv6\Pictures\Новая папка\f0c09c90f9967a4072568952fe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786214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dirty="0" smtClean="0"/>
              <a:t>Комета</a:t>
            </a:r>
            <a:endParaRPr lang="ru-RU" dirty="0"/>
          </a:p>
        </p:txBody>
      </p:sp>
      <p:pic>
        <p:nvPicPr>
          <p:cNvPr id="9218" name="Picture 2" descr="C:\Users\HP Pavilion dv6\Pictures\Новая папка\com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500174"/>
            <a:ext cx="4526280" cy="362521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524000"/>
            <a:ext cx="3778946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Кометы – это небольшие объекты Солнечной системы, которые движутся по орбите вокруг Солнца и могут наблюдаться в виде яркой точки с длинным хвостом. 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 название комета получила от греческого слова «длинноволосый», так как люди в Древней Греции думали, что кометы похожи на звезды с распущенными волосами.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Мечты Циолковского о полетах  в космос воплотил в жизнь Сергей Павлович Королев. Он стал генеральным конструктором космических кораблей.  4 октября 1957 года был запущен первый искусственный спутник Земли.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 Pavilion dv6\Pictures\Новая папка\Pq9fFxS5gk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3241040" cy="421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HP Pavilion dv6\Pictures\Новая папка\kosmicheskie-sputniki-zeml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143248"/>
            <a:ext cx="4889500" cy="349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 Pavilion dv6\Pictures\Новая папка\1545220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571480"/>
            <a:ext cx="4284108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857752" y="1428736"/>
            <a:ext cx="3908296" cy="4929222"/>
          </a:xfrm>
        </p:spPr>
        <p:txBody>
          <a:bodyPr>
            <a:normAutofit fontScale="85000" lnSpcReduction="20000"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1957 году начали разрабатывать эксперимент о полете в космос собаки. Лайку дрессировали, приучали к космическому питанию, перегрузкам, космическому костюму и замкнутым пространствам. Для полета ученым нужна была именно маленькая собака. Животные породистых кровей не подходили для таких экспериментов, поэтому было решено брать дворняжек. Лайка в институт попала из питомника для бездомных собак.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72066" y="428604"/>
            <a:ext cx="3786214" cy="928694"/>
          </a:xfrm>
        </p:spPr>
        <p:txBody>
          <a:bodyPr>
            <a:normAutofit/>
          </a:bodyPr>
          <a:lstStyle/>
          <a:p>
            <a:pPr algn="ctr" fontAlgn="base"/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Знаменитая Лайка - первый 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 Pavilion dv6\Pictures\Новая папка\animals-in-space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858125" cy="518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Белка и Стрелка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14942" y="1600200"/>
            <a:ext cx="3551106" cy="504351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Дорогу в космос  человеку проложили собаки. Ценой своих жизней они доказали, что живое существо может находиться в космическом пространстве. Человечество вечно благодарно своим четвероногим друзьям, которые спасали нас и на войне, и на охоте, и в космосе. Не зря, наверное, столько памятников поставлено им на земле.</a:t>
            </a:r>
            <a:endParaRPr lang="ru-RU" sz="2000" dirty="0"/>
          </a:p>
        </p:txBody>
      </p:sp>
      <p:pic>
        <p:nvPicPr>
          <p:cNvPr id="6147" name="Picture 3" descr="C:\Users\HP Pavilion dv6\Pictures\Новая папка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290"/>
            <a:ext cx="2857500" cy="1304925"/>
          </a:xfrm>
          <a:prstGeom prst="rect">
            <a:avLst/>
          </a:prstGeom>
          <a:noFill/>
        </p:spPr>
      </p:pic>
      <p:pic>
        <p:nvPicPr>
          <p:cNvPr id="6148" name="Picture 4" descr="C:\Users\HP Pavilion dv6\Pictures\Новая папка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35758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HP Pavilion dv6\Pictures\Новая папка\i (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471490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апреля 1961 года Ю.А. Гагарин стал первым человеком, покорившим космос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 Pavilion dv6\Pictures\Новая папка\gagar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09903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HP Pavilion dv6\Pictures\Новая папка\1302517570_3983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69105" cy="4423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HP Pavilion dv6\Pictures\Новая папка\tumblr_m2az20KQKf1qdefr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3276" y="2286000"/>
            <a:ext cx="91744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857884" y="1600200"/>
            <a:ext cx="2908164" cy="454344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Следующим шагом в покорении космоса стал выход человека в открытый космос. Этот подвиг совершил Алексей Архипович Леонов 18 марта 1965 года. Он пробыл  в открытом космосе  12 минут 9секунд.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00760" y="457200"/>
            <a:ext cx="2762240" cy="1066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Алексей Архипович Леонов</a:t>
            </a:r>
            <a:endParaRPr lang="ru-RU" sz="3200" dirty="0"/>
          </a:p>
        </p:txBody>
      </p:sp>
      <p:pic>
        <p:nvPicPr>
          <p:cNvPr id="3075" name="Picture 3" descr="C:\Users\HP Pavilion dv6\Pictures\Новая папка\perviy_vihod_v_otkritiy_kosm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57200"/>
            <a:ext cx="5377210" cy="561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Современные летательные аппараты.  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Космические корабли выводят на орбиту Земли  искусственные спутники, которые следят за погодой, обеспечивают связь, фотографируют Землю для точных карт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HP Pavilion dv6\Pictures\Новая папка\ef2b3408b1469ac31da7cfa9d23a94a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905932" cy="4572000"/>
          </a:xfrm>
          <a:prstGeom prst="rect">
            <a:avLst/>
          </a:prstGeom>
          <a:noFill/>
        </p:spPr>
      </p:pic>
      <p:pic>
        <p:nvPicPr>
          <p:cNvPr id="4" name="Picture 2" descr="C:\Users\HP Pavilion dv6\Pictures\Новая папка\kartinki24_space_00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2500306"/>
            <a:ext cx="5365699" cy="402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642</TotalTime>
  <Words>1111</Words>
  <Application>Microsoft Office PowerPoint</Application>
  <PresentationFormat>Экран (4:3)</PresentationFormat>
  <Paragraphs>92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Что мы знаем  о космосе?</vt:lpstr>
      <vt:lpstr>Константин Эдуардович Циолковский – российский ученый и изобретатель, основоположник современной космонавтики. Обосновал возможность космических полетов и спроектировал ракетный двигатель.</vt:lpstr>
      <vt:lpstr>Мечты Циолковского о полетах  в космос воплотил в жизнь Сергей Павлович Королев. Он стал генеральным конструктором космических кораблей.  4 октября 1957 года был запущен первый искусственный спутник Земли.</vt:lpstr>
      <vt:lpstr>Знаменитая Лайка - первый космонавт</vt:lpstr>
      <vt:lpstr>Слайд 5</vt:lpstr>
      <vt:lpstr>Белка и Стрелка</vt:lpstr>
      <vt:lpstr>12 апреля 1961 года Ю.А. Гагарин стал первым человеком, покорившим космос</vt:lpstr>
      <vt:lpstr>Алексей Архипович Леонов</vt:lpstr>
      <vt:lpstr>Современные летательные аппараты.    Космические корабли выводят на орбиту Земли  искусственные спутники, которые следят за погодой, обеспечивают связь, фотографируют Землю для точных карт </vt:lpstr>
      <vt:lpstr>Международная космическая станция</vt:lpstr>
      <vt:lpstr>Планеты Солнечной системы</vt:lpstr>
      <vt:lpstr>Солнечная система</vt:lpstr>
      <vt:lpstr>Меркурий</vt:lpstr>
      <vt:lpstr>Венера</vt:lpstr>
      <vt:lpstr>Земля</vt:lpstr>
      <vt:lpstr>Марс</vt:lpstr>
      <vt:lpstr>Юпитер</vt:lpstr>
      <vt:lpstr>Сатурн</vt:lpstr>
      <vt:lpstr>Уран</vt:lpstr>
      <vt:lpstr>Нептун - планета – гигант, состоит из газа и твердого ядра</vt:lpstr>
      <vt:lpstr>Карликовая планета - Плутон</vt:lpstr>
      <vt:lpstr>Луна – естественный спутник Земли</vt:lpstr>
      <vt:lpstr>Луна – естественный спутник Земли</vt:lpstr>
      <vt:lpstr>Комета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мы знаем о космосе?</dc:title>
  <dc:creator>HP Pavilion dv6</dc:creator>
  <cp:lastModifiedBy>HP Pavilion dv6</cp:lastModifiedBy>
  <cp:revision>72</cp:revision>
  <dcterms:created xsi:type="dcterms:W3CDTF">2015-04-04T12:31:38Z</dcterms:created>
  <dcterms:modified xsi:type="dcterms:W3CDTF">2015-05-10T09:48:15Z</dcterms:modified>
</cp:coreProperties>
</file>