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79" r:id="rId2"/>
    <p:sldId id="280" r:id="rId3"/>
    <p:sldId id="281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B88CD-DB82-4A8B-BB96-1388955B918C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09510-F011-46BD-9421-770B43CC4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0365-3175-4693-81F1-FF57141A0B02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A1D8-5601-4C7E-A96B-4DADB55C2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0365-3175-4693-81F1-FF57141A0B02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A1D8-5601-4C7E-A96B-4DADB55C2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0365-3175-4693-81F1-FF57141A0B02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A1D8-5601-4C7E-A96B-4DADB55C2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0365-3175-4693-81F1-FF57141A0B02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A1D8-5601-4C7E-A96B-4DADB55C2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0365-3175-4693-81F1-FF57141A0B02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A1D8-5601-4C7E-A96B-4DADB55C2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0365-3175-4693-81F1-FF57141A0B02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A1D8-5601-4C7E-A96B-4DADB55C2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0365-3175-4693-81F1-FF57141A0B02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A1D8-5601-4C7E-A96B-4DADB55C2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0365-3175-4693-81F1-FF57141A0B02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A1D8-5601-4C7E-A96B-4DADB55C2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0365-3175-4693-81F1-FF57141A0B02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A1D8-5601-4C7E-A96B-4DADB55C2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0365-3175-4693-81F1-FF57141A0B02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A1D8-5601-4C7E-A96B-4DADB55C2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0365-3175-4693-81F1-FF57141A0B02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ABBA1D8-5601-4C7E-A96B-4DADB55C2B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5C0365-3175-4693-81F1-FF57141A0B02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BBA1D8-5601-4C7E-A96B-4DADB55C2B3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188640"/>
            <a:ext cx="49970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Центр «Блоки»</a:t>
            </a:r>
          </a:p>
        </p:txBody>
      </p:sp>
      <p:pic>
        <p:nvPicPr>
          <p:cNvPr id="34818" name="Picture 2" descr="C:\Users\Александр\Documents\Тусёнок\детсад 14\Camera с телефона\Camera\20150415_182951.jpg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251520" y="1340768"/>
            <a:ext cx="4104456" cy="2462675"/>
          </a:xfrm>
          <a:prstGeom prst="rect">
            <a:avLst/>
          </a:prstGeom>
          <a:noFill/>
        </p:spPr>
      </p:pic>
      <p:pic>
        <p:nvPicPr>
          <p:cNvPr id="34819" name="Picture 3" descr="C:\Users\Александр\Documents\Тусёнок\детсад 14\Camera с телефона\Camera\20150416_0928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340768"/>
            <a:ext cx="4200468" cy="2520280"/>
          </a:xfrm>
          <a:prstGeom prst="rect">
            <a:avLst/>
          </a:prstGeom>
          <a:noFill/>
        </p:spPr>
      </p:pic>
      <p:pic>
        <p:nvPicPr>
          <p:cNvPr id="34820" name="Picture 4" descr="C:\Users\Александр\Documents\Тусёнок\детсад 14\Camera с телефона\Camera\20150416_0928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149080"/>
            <a:ext cx="4187957" cy="2512774"/>
          </a:xfrm>
          <a:prstGeom prst="rect">
            <a:avLst/>
          </a:prstGeom>
          <a:noFill/>
        </p:spPr>
      </p:pic>
      <p:pic>
        <p:nvPicPr>
          <p:cNvPr id="34821" name="Picture 5" descr="C:\Users\Александр\Documents\Тусёнок\детсад 14\Camera с телефона\Camera\20150407_0926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149080"/>
            <a:ext cx="4187957" cy="2512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362128" cy="576064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Центр «Двигательная активность»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2" name="Picture 2" descr="C:\Users\Александр\Documents\Тусёнок\детсад 14\Camera с телефона\Camera\20150415_182923.jpg"/>
          <p:cNvPicPr>
            <a:picLocks noChangeAspect="1" noChangeArrowheads="1"/>
          </p:cNvPicPr>
          <p:nvPr/>
        </p:nvPicPr>
        <p:blipFill>
          <a:blip r:embed="rId2" cstate="print">
            <a:lum bright="-20000" contrast="10000"/>
          </a:blip>
          <a:srcRect l="9838" r="9838"/>
          <a:stretch>
            <a:fillRect/>
          </a:stretch>
        </p:blipFill>
        <p:spPr bwMode="auto">
          <a:xfrm>
            <a:off x="4716016" y="2276872"/>
            <a:ext cx="4139952" cy="3092446"/>
          </a:xfrm>
          <a:prstGeom prst="rect">
            <a:avLst/>
          </a:prstGeom>
          <a:noFill/>
        </p:spPr>
      </p:pic>
      <p:pic>
        <p:nvPicPr>
          <p:cNvPr id="35843" name="Picture 3" descr="C:\Users\Александр\Documents\Тусёнок\детсад 14\Camera с телефона\Camera\20150414_1001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4211957" cy="2527175"/>
          </a:xfrm>
          <a:prstGeom prst="rect">
            <a:avLst/>
          </a:prstGeom>
          <a:noFill/>
        </p:spPr>
      </p:pic>
      <p:pic>
        <p:nvPicPr>
          <p:cNvPr id="35844" name="Picture 4" descr="C:\Users\Александр\Documents\Тусёнок\детсад 14\Camera с телефона\Camera\20150414_100121.jpg"/>
          <p:cNvPicPr>
            <a:picLocks noChangeAspect="1" noChangeArrowheads="1"/>
          </p:cNvPicPr>
          <p:nvPr/>
        </p:nvPicPr>
        <p:blipFill>
          <a:blip r:embed="rId4" cstate="print"/>
          <a:srcRect l="7795" t="12992" r="10357"/>
          <a:stretch>
            <a:fillRect/>
          </a:stretch>
        </p:blipFill>
        <p:spPr bwMode="auto">
          <a:xfrm>
            <a:off x="323528" y="3789040"/>
            <a:ext cx="4104456" cy="26179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772400" cy="600096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Результат проекта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1268760"/>
            <a:ext cx="42279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«Парад планет»</a:t>
            </a:r>
            <a:endParaRPr lang="ru-RU" sz="4000" dirty="0"/>
          </a:p>
        </p:txBody>
      </p:sp>
      <p:pic>
        <p:nvPicPr>
          <p:cNvPr id="1026" name="Picture 2" descr="C:\Users\Александр\Documents\Тусёнок\детсад 14\Camera с телефона\Camera\20150414_102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88840"/>
            <a:ext cx="7596336" cy="4557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553</TotalTime>
  <Words>15</Words>
  <Application>Microsoft Office PowerPoint</Application>
  <PresentationFormat>Экран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Поток</vt:lpstr>
      <vt:lpstr>Слайд 1</vt:lpstr>
      <vt:lpstr>Центр «Двигательная активность»</vt:lpstr>
      <vt:lpstr>Результат проекта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Александр</cp:lastModifiedBy>
  <cp:revision>69</cp:revision>
  <dcterms:created xsi:type="dcterms:W3CDTF">2015-04-16T01:29:41Z</dcterms:created>
  <dcterms:modified xsi:type="dcterms:W3CDTF">2015-05-10T06:15:16Z</dcterms:modified>
</cp:coreProperties>
</file>