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2B97-9E1C-48B9-A61A-F8C5E827922D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B488-0999-4851-AA4E-8F16AEB66B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2B97-9E1C-48B9-A61A-F8C5E827922D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B488-0999-4851-AA4E-8F16AEB66B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2B97-9E1C-48B9-A61A-F8C5E827922D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B488-0999-4851-AA4E-8F16AEB66B5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2B97-9E1C-48B9-A61A-F8C5E827922D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B488-0999-4851-AA4E-8F16AEB66B5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2B97-9E1C-48B9-A61A-F8C5E827922D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B488-0999-4851-AA4E-8F16AEB66B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2B97-9E1C-48B9-A61A-F8C5E827922D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B488-0999-4851-AA4E-8F16AEB66B5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2B97-9E1C-48B9-A61A-F8C5E827922D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B488-0999-4851-AA4E-8F16AEB66B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2B97-9E1C-48B9-A61A-F8C5E827922D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B488-0999-4851-AA4E-8F16AEB66B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2B97-9E1C-48B9-A61A-F8C5E827922D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B488-0999-4851-AA4E-8F16AEB66B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2B97-9E1C-48B9-A61A-F8C5E827922D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B488-0999-4851-AA4E-8F16AEB66B5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2B97-9E1C-48B9-A61A-F8C5E827922D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B488-0999-4851-AA4E-8F16AEB66B5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5012B97-9E1C-48B9-A61A-F8C5E827922D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D5EB488-0999-4851-AA4E-8F16AEB66B5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b="1" i="1" dirty="0" smtClean="0">
                <a:solidFill>
                  <a:schemeClr val="accent2">
                    <a:lumMod val="50000"/>
                  </a:schemeClr>
                </a:solidFill>
              </a:rPr>
              <a:t>Кто что умеет???</a:t>
            </a:r>
            <a:endParaRPr lang="ru-RU" sz="7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74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b="1" i="1" dirty="0" smtClean="0">
                <a:solidFill>
                  <a:schemeClr val="bg1"/>
                </a:solidFill>
              </a:rPr>
              <a:t>летающие</a:t>
            </a:r>
            <a:endParaRPr lang="ru-RU" sz="7200" b="1" i="1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/>
              <a:t>Утка (</a:t>
            </a:r>
            <a:r>
              <a:rPr lang="ru-RU" sz="4000" b="1" i="1" dirty="0" err="1" smtClean="0"/>
              <a:t>үрдәк</a:t>
            </a:r>
            <a:r>
              <a:rPr lang="ru-RU" sz="4000" b="1" i="1" dirty="0" smtClean="0"/>
              <a:t>)</a:t>
            </a:r>
            <a:endParaRPr lang="ru-RU" sz="4000" b="1" i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501008"/>
            <a:ext cx="4391120" cy="273600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/>
              <a:t>Воробей (</a:t>
            </a:r>
            <a:r>
              <a:rPr lang="ru-RU" sz="4000" b="1" i="1" dirty="0" err="1" smtClean="0"/>
              <a:t>чыпчык</a:t>
            </a:r>
            <a:r>
              <a:rPr lang="ru-RU" sz="4000" b="1" i="1" dirty="0" smtClean="0"/>
              <a:t>)</a:t>
            </a:r>
            <a:endParaRPr lang="ru-RU" sz="4000" b="1" i="1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491312"/>
            <a:ext cx="2681080" cy="3348000"/>
          </a:xfrm>
        </p:spPr>
      </p:pic>
    </p:spTree>
    <p:extLst>
      <p:ext uri="{BB962C8B-B14F-4D97-AF65-F5344CB8AC3E}">
        <p14:creationId xmlns:p14="http://schemas.microsoft.com/office/powerpoint/2010/main" val="357095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b="1" i="1" dirty="0">
                <a:solidFill>
                  <a:schemeClr val="bg1"/>
                </a:solidFill>
              </a:rPr>
              <a:t>летающие</a:t>
            </a:r>
            <a:endParaRPr lang="ru-RU" sz="7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/>
              <a:t>Ворона(карга)</a:t>
            </a:r>
            <a:endParaRPr lang="ru-RU" sz="4000" b="1" i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284984"/>
            <a:ext cx="3533386" cy="320400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4316288" cy="639762"/>
          </a:xfrm>
        </p:spPr>
        <p:txBody>
          <a:bodyPr>
            <a:noAutofit/>
          </a:bodyPr>
          <a:lstStyle/>
          <a:p>
            <a:r>
              <a:rPr lang="ru-RU" sz="4000" b="1" i="1" dirty="0" smtClean="0"/>
              <a:t>Голубь(</a:t>
            </a:r>
            <a:r>
              <a:rPr lang="ru-RU" sz="4000" b="1" i="1" dirty="0" err="1" smtClean="0"/>
              <a:t>күгәрчен</a:t>
            </a:r>
            <a:r>
              <a:rPr lang="ru-RU" sz="4000" b="1" i="1" dirty="0" smtClean="0"/>
              <a:t>)</a:t>
            </a:r>
            <a:endParaRPr lang="ru-RU" sz="4000" b="1" i="1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284984"/>
            <a:ext cx="3297280" cy="3312000"/>
          </a:xfrm>
        </p:spPr>
      </p:pic>
    </p:spTree>
    <p:extLst>
      <p:ext uri="{BB962C8B-B14F-4D97-AF65-F5344CB8AC3E}">
        <p14:creationId xmlns:p14="http://schemas.microsoft.com/office/powerpoint/2010/main" val="219948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b="1" i="1" dirty="0" smtClean="0"/>
              <a:t>Прыгающие </a:t>
            </a:r>
            <a:endParaRPr lang="ru-RU" sz="7200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/>
              <a:t>Белка(</a:t>
            </a:r>
            <a:r>
              <a:rPr lang="ru-RU" sz="4000" b="1" i="1" dirty="0" err="1" smtClean="0"/>
              <a:t>тиен</a:t>
            </a:r>
            <a:r>
              <a:rPr lang="ru-RU" sz="4000" b="1" i="1" dirty="0" smtClean="0"/>
              <a:t>)</a:t>
            </a:r>
            <a:endParaRPr lang="ru-RU" sz="4000" b="1" i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284984"/>
            <a:ext cx="4127760" cy="327600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/>
              <a:t>Заяц(</a:t>
            </a:r>
            <a:r>
              <a:rPr lang="ru-RU" sz="4000" b="1" i="1" dirty="0" err="1" smtClean="0"/>
              <a:t>куян</a:t>
            </a:r>
            <a:r>
              <a:rPr lang="ru-RU" sz="4000" b="1" i="1" dirty="0" smtClean="0"/>
              <a:t>)</a:t>
            </a:r>
            <a:endParaRPr lang="ru-RU" sz="4000" b="1" i="1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221" y="3356992"/>
            <a:ext cx="4591779" cy="3204000"/>
          </a:xfrm>
        </p:spPr>
      </p:pic>
    </p:spTree>
    <p:extLst>
      <p:ext uri="{BB962C8B-B14F-4D97-AF65-F5344CB8AC3E}">
        <p14:creationId xmlns:p14="http://schemas.microsoft.com/office/powerpoint/2010/main" val="7762496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b="1" i="1" dirty="0"/>
              <a:t>Прыгающие</a:t>
            </a:r>
            <a:endParaRPr lang="ru-RU" sz="7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/>
              <a:t>Лягушка(бака)</a:t>
            </a:r>
            <a:endParaRPr lang="ru-RU" sz="4000" b="1" i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284984"/>
            <a:ext cx="3844589" cy="302400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/>
              <a:t>Кузнечик</a:t>
            </a:r>
          </a:p>
          <a:p>
            <a:r>
              <a:rPr lang="ru-RU" sz="3200" b="1" i="1" dirty="0" smtClean="0"/>
              <a:t>(</a:t>
            </a:r>
            <a:r>
              <a:rPr lang="ru-RU" sz="3200" b="1" i="1" dirty="0" err="1" smtClean="0"/>
              <a:t>чикертк</a:t>
            </a:r>
            <a:r>
              <a:rPr lang="tt-RU" sz="3200" b="1" i="1" dirty="0" smtClean="0"/>
              <a:t>ә)</a:t>
            </a:r>
            <a:endParaRPr lang="ru-RU" sz="3200" b="1" i="1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717032"/>
            <a:ext cx="3963538" cy="2628000"/>
          </a:xfrm>
        </p:spPr>
      </p:pic>
    </p:spTree>
    <p:extLst>
      <p:ext uri="{BB962C8B-B14F-4D97-AF65-F5344CB8AC3E}">
        <p14:creationId xmlns:p14="http://schemas.microsoft.com/office/powerpoint/2010/main" val="176351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b="1" i="1" dirty="0" smtClean="0"/>
              <a:t>Плавающие</a:t>
            </a:r>
            <a:endParaRPr lang="ru-RU" sz="7200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Черепаха(</a:t>
            </a:r>
            <a:r>
              <a:rPr lang="ru-RU" sz="3200" b="1" i="1" dirty="0" err="1" smtClean="0"/>
              <a:t>ташбака</a:t>
            </a:r>
            <a:r>
              <a:rPr lang="ru-RU" sz="3200" b="1" i="1" dirty="0" smtClean="0"/>
              <a:t>)</a:t>
            </a:r>
            <a:endParaRPr lang="ru-RU" sz="3200" b="1" i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284984"/>
            <a:ext cx="4464406" cy="280800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/>
              <a:t>Рыба(балык)</a:t>
            </a:r>
            <a:endParaRPr lang="ru-RU" sz="4000" b="1" i="1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357003"/>
            <a:ext cx="3996000" cy="2808301"/>
          </a:xfrm>
        </p:spPr>
      </p:pic>
    </p:spTree>
    <p:extLst>
      <p:ext uri="{BB962C8B-B14F-4D97-AF65-F5344CB8AC3E}">
        <p14:creationId xmlns:p14="http://schemas.microsoft.com/office/powerpoint/2010/main" val="152896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b="1" i="1" dirty="0"/>
              <a:t>Плавающие</a:t>
            </a:r>
            <a:endParaRPr lang="ru-RU" sz="7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/>
              <a:t>Лебедь </a:t>
            </a:r>
            <a:endParaRPr lang="ru-RU" sz="4000" b="1" i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212976"/>
            <a:ext cx="5301618" cy="352800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/>
              <a:t>(Ак кош)</a:t>
            </a:r>
            <a:endParaRPr lang="ru-RU" sz="4000" b="1" i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11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b="1" i="1" dirty="0" smtClean="0"/>
              <a:t>Ползающие </a:t>
            </a:r>
            <a:endParaRPr lang="ru-RU" sz="7200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/>
              <a:t>Змея(</a:t>
            </a:r>
            <a:r>
              <a:rPr lang="ru-RU" sz="4000" b="1" i="1" dirty="0" err="1" smtClean="0"/>
              <a:t>елан</a:t>
            </a:r>
            <a:r>
              <a:rPr lang="ru-RU" sz="4000" b="1" i="1" dirty="0" smtClean="0"/>
              <a:t>)</a:t>
            </a:r>
            <a:endParaRPr lang="ru-RU" sz="4000" b="1" i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573016"/>
            <a:ext cx="4499039" cy="306000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/>
              <a:t>Ящерица(к</a:t>
            </a:r>
            <a:r>
              <a:rPr lang="tt-RU" sz="3600" b="1" i="1" dirty="0" smtClean="0"/>
              <a:t>әлтә)</a:t>
            </a:r>
            <a:endParaRPr lang="ru-RU" sz="3600" b="1" i="1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501008"/>
            <a:ext cx="4314241" cy="2988000"/>
          </a:xfrm>
        </p:spPr>
      </p:pic>
    </p:spTree>
    <p:extLst>
      <p:ext uri="{BB962C8B-B14F-4D97-AF65-F5344CB8AC3E}">
        <p14:creationId xmlns:p14="http://schemas.microsoft.com/office/powerpoint/2010/main" val="103983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b="1" i="1" dirty="0"/>
              <a:t>Ползающие</a:t>
            </a:r>
            <a:endParaRPr lang="ru-RU" sz="7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tt-RU" sz="4000" b="1" i="1" dirty="0" smtClean="0"/>
              <a:t>червяк</a:t>
            </a:r>
            <a:endParaRPr lang="ru-RU" sz="4000" b="1" i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209032"/>
            <a:ext cx="3636000" cy="363600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tt-RU" sz="4000" b="1" i="1" dirty="0" smtClean="0"/>
              <a:t>(чели)</a:t>
            </a:r>
            <a:endParaRPr lang="ru-RU" sz="4000" b="1" i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74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</TotalTime>
  <Words>53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Кто что умеет???</vt:lpstr>
      <vt:lpstr>летающие</vt:lpstr>
      <vt:lpstr>летающие</vt:lpstr>
      <vt:lpstr>Прыгающие </vt:lpstr>
      <vt:lpstr>Прыгающие</vt:lpstr>
      <vt:lpstr>Плавающие</vt:lpstr>
      <vt:lpstr>Плавающие</vt:lpstr>
      <vt:lpstr>Ползающие </vt:lpstr>
      <vt:lpstr>Ползающие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Кто что умеет???</dc:title>
  <dc:creator>Порки</dc:creator>
  <cp:lastModifiedBy>Порки</cp:lastModifiedBy>
  <cp:revision>4</cp:revision>
  <dcterms:created xsi:type="dcterms:W3CDTF">2015-02-14T12:04:45Z</dcterms:created>
  <dcterms:modified xsi:type="dcterms:W3CDTF">2015-02-14T12:51:23Z</dcterms:modified>
</cp:coreProperties>
</file>