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59" r:id="rId6"/>
    <p:sldId id="257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EAEAEA"/>
    <a:srgbClr val="F8F8F8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7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C8C2A02-C1DA-4191-9A85-28F329702F82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9576433-76FF-4265-A5C8-3F2FAE751C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2C057A4-544A-404A-879B-B098DA65A76E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F048661-D578-49C7-AF19-D186B1A6ED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65EE001-3A63-4DB0-8E0F-4D5EA8401E6D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A9F213A-74EF-4DBE-8E78-2A9BCDDB9C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3E56E0F-AF5A-45F5-9A79-6E6E13344F83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AFDA8E-0A8B-425D-96D1-6D24BEBA6D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5F6AB18-5763-4D27-A5BB-F7B8BE48DC6E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B125092-7918-4B04-93F8-29E1471923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4F596F0-350C-43E1-B85D-846385DED212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2A3F91A-1304-4CAE-8231-CA6E178619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29B6AB0-5992-4E1F-AA9E-9CEB19515402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85D04B7-168D-42CB-8828-10CF50C973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09F8090-B2F7-4C45-A201-25D55A0B2CAD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6BBE5C-BE52-4920-8CA1-65ACAC72E1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CE50369-2E45-41BD-A6E0-A1ADFEB568CB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4F929C9-18E7-4032-AB59-92627841ED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CC060A6-0EC3-4AF9-B76F-E04449F08C8D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867D834-BB0E-4073-A210-7693F7B6EE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30FEA12-13FE-441D-9BB1-43B0B5B36D88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A375504-27CE-49FC-B66A-2CDED49CF3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Relationship Id="rId22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vcy;&amp;scy;&amp;iecy; &amp;ocy; &amp;scy;&amp;vcy;&amp;acy;&amp;dcy;&amp;softcy;&amp;bcy;&amp;iecy; &amp;Zcy;&amp;acy;&amp;pcy;&amp;icy;&amp;scy;&amp;icy; &amp;vcy; &amp;rcy;&amp;ucy;&amp;bcy;&amp;rcy;&amp;icy;&amp;kcy;&amp;iecy; &amp;vcy;&amp;scy;&amp;iecy; &amp;ocy; &amp;scy;&amp;vcy;&amp;acy;&amp;dcy;&amp;softcy;&amp;bcy;&amp;iecy; &amp;Dcy;&amp;ncy;&amp;iecy;&amp;vcy;&amp;ncy;&amp;icy;&amp;kcy; &amp;Pcy;&amp;rcy;&amp;ocy;&amp;scy;&amp;tcy;&amp;ocy;&amp;mcy;&amp;acy;&amp;rcy;&amp;icy;&amp;ncy;&amp;ocy;&amp;chcy;&amp;kcy;&amp;acy; :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15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 userDrawn="1"/>
        </p:nvSpPr>
        <p:spPr>
          <a:xfrm>
            <a:off x="285720" y="285728"/>
            <a:ext cx="8572560" cy="6286544"/>
          </a:xfrm>
          <a:prstGeom prst="roundRect">
            <a:avLst>
              <a:gd name="adj" fmla="val 6432"/>
            </a:avLst>
          </a:prstGeom>
          <a:solidFill>
            <a:srgbClr val="EAEAEA">
              <a:alpha val="74902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322" name="Picture 10" descr="Troderstro.ru - &amp;pcy;&amp;ocy;&amp;rcy;&amp;tcy;&amp;acy;&amp;lcy; &amp;ocy; &amp;gcy;&amp;rcy;&amp;acy;&amp;fcy;&amp;icy;&amp;chcy;&amp;iecy;&amp;scy;&amp;kcy;&amp;ocy;&amp;mcy; &amp;dcy;&amp;icy;&amp;zcy;&amp;acy;&amp;jcy;&amp;ncy;&amp;iecy; &quot; &amp;Scy;&amp;tcy;&amp;rcy;&amp;acy;&amp;ncy;&amp;icy;&amp;tscy;&amp;acy; 1268"/>
          <p:cNvPicPr>
            <a:picLocks noChangeAspect="1" noChangeArrowheads="1"/>
          </p:cNvPicPr>
          <p:nvPr userDrawn="1"/>
        </p:nvPicPr>
        <p:blipFill>
          <a:blip r:embed="rId14"/>
          <a:srcRect t="4086" r="5661" b="46027"/>
          <a:stretch>
            <a:fillRect/>
          </a:stretch>
        </p:blipFill>
        <p:spPr bwMode="auto">
          <a:xfrm>
            <a:off x="0" y="0"/>
            <a:ext cx="9144000" cy="6858000"/>
          </a:xfrm>
          <a:prstGeom prst="frame">
            <a:avLst>
              <a:gd name="adj1" fmla="val 2838"/>
            </a:avLst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31" name="Picture 8" descr="&amp;Kcy;&amp;lcy;&amp;icy;&amp;pcy;&amp;acy;&amp;rcy;&amp;tcy; PNG &amp;zcy;&amp;acy;&amp;vcy;&amp;icy;&amp;tcy;&amp;ucy;&amp;shcy;&amp;kcy;&amp;icy;. &amp;Ocy;&amp;bcy;&amp;scy;&amp;ucy;&amp;zhcy;&amp;dcy;&amp;iecy;&amp;ncy;&amp;icy;&amp;iecy; &amp;ncy;&amp;acy; LiveInternet - &amp;Rcy;&amp;ocy;&amp;scy;&amp;scy;&amp;icy;&amp;jcy;&amp;scy;&amp;kcy;…"/>
          <p:cNvPicPr>
            <a:picLocks noChangeAspect="1" noChangeArrowheads="1"/>
          </p:cNvPicPr>
          <p:nvPr userDrawn="1"/>
        </p:nvPicPr>
        <p:blipFill>
          <a:blip r:embed="rId15"/>
          <a:srcRect t="-2586"/>
          <a:stretch>
            <a:fillRect/>
          </a:stretch>
        </p:blipFill>
        <p:spPr bwMode="auto">
          <a:xfrm rot="-9901057">
            <a:off x="6492875" y="-60325"/>
            <a:ext cx="2571750" cy="312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2" descr="5 &amp;Dcy;&amp;iecy;&amp;kcy;&amp;acy;&amp;bcy;&amp;rcy;&amp;yacy; 2009 - &amp;Kcy;&amp;lcy;&amp;icy;&amp;pcy;&amp;acy;&amp;rcy;&amp;tcy;&amp;ycy; &amp;dcy;&amp;lcy;&amp;yacy; &amp;Fcy;&amp;SHcy; - $*&amp;Kcy;&amp;lcy;&amp;icy;&amp;pcy;&amp;acy;&amp;rcy;&amp;tcy;&amp;ycy; &amp;dcy;&amp;lcy;&amp;yacy; &amp;Fcy;&amp;SHcy;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 rot="575004">
            <a:off x="-23813" y="4167188"/>
            <a:ext cx="2500313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4" descr="&amp;Ucy;&amp;zcy;&amp;ocy;&amp;rcy;&amp;y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 rot="-10355826">
            <a:off x="6543675" y="5969000"/>
            <a:ext cx="18335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4" descr="&amp;Scy;&amp;ncy;&amp;iecy;&amp;gcy; &amp;zcy;&amp;icy;&amp;mcy;&amp;acy; - &amp;Scy;&amp;ocy;&amp;scy;&amp;tcy;&amp;ocy;&amp;yacy;&amp;ncy;&amp;icy;&amp;yacy; &amp;vcy;&amp;ocy;&amp;dcy;&amp;ycy; - &amp;Kcy;&amp;acy;&amp;rcy;&amp;tcy;&amp;icy;&amp;ncy;&amp;kcy;&amp;icy; &amp;pcy;&amp;ocy; &amp;ocy;&amp;kcy;&amp;rcy;&amp;ucy;&amp;zhcy;&amp;acy;&amp;yucy;&amp;shchcy;&amp;iecy;&amp;mcy;&amp;ucy; &amp;mcy;&amp;icy;&amp;rcy;&amp;ucy;"/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3929063" y="5715000"/>
            <a:ext cx="64293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2" descr="5 &amp;Dcy;&amp;iecy;&amp;kcy;&amp;acy;&amp;bcy;&amp;rcy;&amp;yacy; 2009 - &amp;Kcy;&amp;lcy;&amp;icy;&amp;pcy;&amp;acy;&amp;rcy;&amp;tcy;&amp;ycy; &amp;dcy;&amp;lcy;&amp;yacy; &amp;Fcy;&amp;SHcy; - $*&amp;Kcy;&amp;lcy;&amp;icy;&amp;pcy;&amp;acy;&amp;rcy;&amp;tcy;&amp;ycy; &amp;dcy;&amp;lcy;&amp;yacy; &amp;Fcy;&amp;SHcy;"/>
          <p:cNvPicPr>
            <a:picLocks noChangeAspect="1" noChangeArrowheads="1"/>
          </p:cNvPicPr>
          <p:nvPr userDrawn="1"/>
        </p:nvPicPr>
        <p:blipFill>
          <a:blip r:embed="rId19"/>
          <a:srcRect/>
          <a:stretch>
            <a:fillRect/>
          </a:stretch>
        </p:blipFill>
        <p:spPr bwMode="auto">
          <a:xfrm>
            <a:off x="7429500" y="4929188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4" descr="&amp;Lcy;&amp;ucy;&amp;chcy;&amp;acy;&amp;ncy;&amp;ocy;&amp;vcy;&amp;scy;&amp;kcy;&amp;acy;&amp;yacy; &amp;scy;&amp;rcy;&amp;iecy;&amp;dcy;&amp;ncy;&amp;yacy;&amp;yacy; &amp;shcy;&amp;kcy;&amp;ocy;&amp;lcy;&amp;acy;"/>
          <p:cNvPicPr>
            <a:picLocks noChangeAspect="1" noChangeArrowheads="1"/>
          </p:cNvPicPr>
          <p:nvPr userDrawn="1"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3" y="5857875"/>
            <a:ext cx="64293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4" descr="&amp;Ucy;&amp;zcy;&amp;ocy;&amp;rcy;&amp;y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 userDrawn="1"/>
        </p:nvPicPr>
        <p:blipFill>
          <a:blip r:embed="rId21"/>
          <a:srcRect/>
          <a:stretch>
            <a:fillRect/>
          </a:stretch>
        </p:blipFill>
        <p:spPr bwMode="auto">
          <a:xfrm rot="-10093505">
            <a:off x="5611813" y="6048375"/>
            <a:ext cx="1225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4" descr="&amp;Lcy;&amp;ucy;&amp;chcy;&amp;acy;&amp;ncy;&amp;ocy;&amp;vcy;&amp;scy;&amp;kcy;&amp;acy;&amp;yacy; &amp;scy;&amp;rcy;&amp;iecy;&amp;dcy;&amp;ncy;&amp;yacy;&amp;yacy; &amp;shcy;&amp;kcy;&amp;ocy;&amp;lcy;&amp;acy;"/>
          <p:cNvPicPr>
            <a:picLocks noChangeAspect="1" noChangeArrowheads="1"/>
          </p:cNvPicPr>
          <p:nvPr userDrawn="1"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13" y="5929313"/>
            <a:ext cx="64293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4" descr="&amp;Scy;&amp;ncy;&amp;iecy;&amp;gcy; &amp;zcy;&amp;icy;&amp;mcy;&amp;acy; - &amp;Scy;&amp;ocy;&amp;scy;&amp;tcy;&amp;ocy;&amp;yacy;&amp;ncy;&amp;icy;&amp;yacy; &amp;vcy;&amp;ocy;&amp;dcy;&amp;ycy; - &amp;Kcy;&amp;acy;&amp;rcy;&amp;tcy;&amp;icy;&amp;ncy;&amp;kcy;&amp;icy; &amp;pcy;&amp;ocy; &amp;ocy;&amp;kcy;&amp;rcy;&amp;ucy;&amp;zhcy;&amp;acy;&amp;yucy;&amp;shchcy;&amp;iecy;&amp;mcy;&amp;ucy; &amp;mcy;&amp;icy;&amp;rcy;&amp;ucy;"/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2286000" y="5715000"/>
            <a:ext cx="6429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4" descr="&amp;Scy;&amp;ncy;&amp;iecy;&amp;gcy; &amp;zcy;&amp;icy;&amp;mcy;&amp;acy; - &amp;Scy;&amp;ocy;&amp;scy;&amp;tcy;&amp;ocy;&amp;yacy;&amp;ncy;&amp;icy;&amp;yacy; &amp;vcy;&amp;ocy;&amp;dcy;&amp;ycy; - &amp;Kcy;&amp;acy;&amp;rcy;&amp;tcy;&amp;icy;&amp;ncy;&amp;kcy;&amp;icy; &amp;pcy;&amp;ocy; &amp;ocy;&amp;kcy;&amp;rcy;&amp;ucy;&amp;zhcy;&amp;acy;&amp;yucy;&amp;shchcy;&amp;iecy;&amp;mcy;&amp;ucy; &amp;mcy;&amp;icy;&amp;rcy;&amp;ucy;"/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357188" y="1000125"/>
            <a:ext cx="64293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4" descr="&amp;Scy;&amp;ncy;&amp;iecy;&amp;gcy; &amp;zcy;&amp;icy;&amp;mcy;&amp;acy; - &amp;Scy;&amp;ocy;&amp;scy;&amp;tcy;&amp;ocy;&amp;yacy;&amp;ncy;&amp;icy;&amp;yacy; &amp;vcy;&amp;ocy;&amp;dcy;&amp;ycy; - &amp;Kcy;&amp;acy;&amp;rcy;&amp;tcy;&amp;icy;&amp;ncy;&amp;kcy;&amp;icy; &amp;pcy;&amp;ocy; &amp;ocy;&amp;kcy;&amp;rcy;&amp;ucy;&amp;zhcy;&amp;acy;&amp;yucy;&amp;shchcy;&amp;iecy;&amp;mcy;&amp;ucy; &amp;mcy;&amp;icy;&amp;rcy;&amp;ucy;"/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285750" y="2643188"/>
            <a:ext cx="64293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2" name="Picture 4" descr="&amp;Lcy;&amp;ucy;&amp;chcy;&amp;acy;&amp;ncy;&amp;ocy;&amp;vcy;&amp;scy;&amp;kcy;&amp;acy;&amp;yacy; &amp;scy;&amp;rcy;&amp;iecy;&amp;dcy;&amp;ncy;&amp;yacy;&amp;yacy; &amp;shcy;&amp;kcy;&amp;ocy;&amp;lcy;&amp;acy;"/>
          <p:cNvPicPr>
            <a:picLocks noChangeAspect="1" noChangeArrowheads="1"/>
          </p:cNvPicPr>
          <p:nvPr userDrawn="1"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1785938"/>
            <a:ext cx="64293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3" name="Picture 4" descr="&amp;Lcy;&amp;ucy;&amp;chcy;&amp;acy;&amp;ncy;&amp;ocy;&amp;vcy;&amp;scy;&amp;kcy;&amp;acy;&amp;yacy; &amp;scy;&amp;rcy;&amp;iecy;&amp;dcy;&amp;ncy;&amp;yacy;&amp;yacy; &amp;shcy;&amp;kcy;&amp;ocy;&amp;lcy;&amp;acy;"/>
          <p:cNvPicPr>
            <a:picLocks noChangeAspect="1" noChangeArrowheads="1"/>
          </p:cNvPicPr>
          <p:nvPr userDrawn="1"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3429000"/>
            <a:ext cx="64293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" name="Picture 14" descr="&amp;Ucy;&amp;zcy;&amp;ocy;&amp;rcy;&amp;y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 userDrawn="1"/>
        </p:nvPicPr>
        <p:blipFill>
          <a:blip r:embed="rId22"/>
          <a:srcRect/>
          <a:stretch>
            <a:fillRect/>
          </a:stretch>
        </p:blipFill>
        <p:spPr bwMode="auto">
          <a:xfrm rot="790648">
            <a:off x="304800" y="217488"/>
            <a:ext cx="200025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1portable.ru/index.php?newsid=1390" TargetMode="External"/><Relationship Id="rId2" Type="http://schemas.openxmlformats.org/officeDocument/2006/relationships/hyperlink" Target="http://yandex.ru/images/search?text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71750" y="4643438"/>
            <a:ext cx="4500563" cy="519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2800" b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b="1" i="1" smtClean="0">
                <a:solidFill>
                  <a:srgbClr val="0000CC"/>
                </a:solidFill>
                <a:latin typeface="Batang" pitchFamily="18" charset="-127"/>
              </a:rPr>
              <a:t>«Зимующие птицы»</a:t>
            </a: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algn="r">
              <a:buFont typeface="Arial" charset="0"/>
              <a:buNone/>
            </a:pPr>
            <a:r>
              <a:rPr lang="ru-RU" sz="2400" i="1" smtClean="0">
                <a:solidFill>
                  <a:srgbClr val="0000CC"/>
                </a:solidFill>
              </a:rPr>
              <a:t>Презентацию выполнила воспитатель МБДОУ детский сад №161 Игумнова Надежда Владимировна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7" descr="Ученые провели виртуальные &quot;краш-тесты&quot;, чтобы выяснить, почему у дятлов не болит голова Обществ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404813"/>
            <a:ext cx="54006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9"/>
          <p:cNvSpPr>
            <a:spLocks noGrp="1" noChangeArrowheads="1"/>
          </p:cNvSpPr>
          <p:nvPr>
            <p:ph idx="4294967295"/>
          </p:nvPr>
        </p:nvSpPr>
        <p:spPr bwMode="auto">
          <a:xfrm>
            <a:off x="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ru-RU" b="1" i="1" smtClean="0"/>
          </a:p>
          <a:p>
            <a:endParaRPr lang="ru-RU" b="1" i="1" smtClean="0"/>
          </a:p>
          <a:p>
            <a:endParaRPr lang="ru-RU" b="1" i="1" smtClean="0"/>
          </a:p>
          <a:p>
            <a:endParaRPr lang="ru-RU" b="1" i="1" smtClean="0"/>
          </a:p>
          <a:p>
            <a:endParaRPr lang="ru-RU" b="1" i="1" smtClean="0"/>
          </a:p>
          <a:p>
            <a:r>
              <a:rPr lang="ru-RU" b="1" i="1" smtClean="0"/>
              <a:t>                            </a:t>
            </a:r>
          </a:p>
          <a:p>
            <a:r>
              <a:rPr lang="ru-RU" b="1" i="1" smtClean="0"/>
              <a:t>                                     Дятел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619250" y="1628775"/>
            <a:ext cx="6400800" cy="34559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b="1" i="1" smtClean="0"/>
              <a:t>Посмотрите, к нам на ели</a:t>
            </a:r>
            <a:br>
              <a:rPr lang="ru-RU" b="1" i="1" smtClean="0"/>
            </a:br>
            <a:r>
              <a:rPr lang="ru-RU" b="1" i="1" smtClean="0"/>
              <a:t>Прилетели и запели.</a:t>
            </a:r>
            <a:br>
              <a:rPr lang="ru-RU" b="1" i="1" smtClean="0"/>
            </a:br>
            <a:r>
              <a:rPr lang="ru-RU" b="1" i="1" smtClean="0"/>
              <a:t>С хохолками прилетели</a:t>
            </a:r>
            <a:br>
              <a:rPr lang="ru-RU" b="1" i="1" smtClean="0"/>
            </a:br>
            <a:r>
              <a:rPr lang="ru-RU" b="1" i="1" smtClean="0"/>
              <a:t>И запели как свирели.</a:t>
            </a:r>
            <a:r>
              <a:rPr lang="ru-RU" smtClean="0"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5" descr="свиристель, птица свиристель, свиристели Животны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765175"/>
            <a:ext cx="5976937" cy="451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7"/>
          <p:cNvSpPr>
            <a:spLocks noGrp="1" noChangeArrowheads="1"/>
          </p:cNvSpPr>
          <p:nvPr>
            <p:ph idx="4294967295"/>
          </p:nvPr>
        </p:nvSpPr>
        <p:spPr bwMode="auto">
          <a:xfrm>
            <a:off x="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ru-RU" b="1" i="1" smtClean="0"/>
          </a:p>
          <a:p>
            <a:endParaRPr lang="ru-RU" b="1" i="1" smtClean="0"/>
          </a:p>
          <a:p>
            <a:endParaRPr lang="ru-RU" b="1" i="1" smtClean="0"/>
          </a:p>
          <a:p>
            <a:endParaRPr lang="ru-RU" b="1" i="1" smtClean="0"/>
          </a:p>
          <a:p>
            <a:endParaRPr lang="ru-RU" b="1" i="1" smtClean="0"/>
          </a:p>
          <a:p>
            <a:endParaRPr lang="ru-RU" b="1" i="1" smtClean="0"/>
          </a:p>
          <a:p>
            <a:r>
              <a:rPr lang="ru-RU" b="1" i="1" smtClean="0"/>
              <a:t>                         </a:t>
            </a:r>
          </a:p>
          <a:p>
            <a:r>
              <a:rPr lang="ru-RU" b="1" i="1" smtClean="0"/>
              <a:t>                                Свиристель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547813" y="765175"/>
            <a:ext cx="6400800" cy="3048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ru-RU" b="1" i="1" smtClean="0"/>
              <a:t>У меня глаза большие,</a:t>
            </a:r>
            <a:br>
              <a:rPr lang="ru-RU" b="1" i="1" smtClean="0"/>
            </a:br>
            <a:r>
              <a:rPr lang="ru-RU" b="1" i="1" smtClean="0"/>
              <a:t>И круги ещё вокруг,</a:t>
            </a:r>
            <a:br>
              <a:rPr lang="ru-RU" b="1" i="1" smtClean="0"/>
            </a:br>
            <a:r>
              <a:rPr lang="ru-RU" b="1" i="1" smtClean="0"/>
              <a:t>Ты не верь, что я не вижу</a:t>
            </a:r>
            <a:br>
              <a:rPr lang="ru-RU" b="1" i="1" smtClean="0"/>
            </a:br>
            <a:r>
              <a:rPr lang="ru-RU" b="1" i="1" smtClean="0"/>
              <a:t>Утром, днём, мой милый друг.</a:t>
            </a:r>
            <a:br>
              <a:rPr lang="ru-RU" b="1" i="1" smtClean="0"/>
            </a:br>
            <a:r>
              <a:rPr lang="ru-RU" b="1" i="1" smtClean="0"/>
              <a:t>От меня хотят все скрыться:</a:t>
            </a:r>
            <a:br>
              <a:rPr lang="ru-RU" b="1" i="1" smtClean="0"/>
            </a:br>
            <a:r>
              <a:rPr lang="ru-RU" b="1" i="1" smtClean="0"/>
              <a:t>В травке, в норке под сосной,</a:t>
            </a:r>
            <a:br>
              <a:rPr lang="ru-RU" b="1" i="1" smtClean="0"/>
            </a:br>
            <a:r>
              <a:rPr lang="ru-RU" b="1" i="1" smtClean="0"/>
              <a:t>Но забыли, что я птица -</a:t>
            </a:r>
            <a:br>
              <a:rPr lang="ru-RU" b="1" i="1" smtClean="0"/>
            </a:br>
            <a:r>
              <a:rPr lang="ru-RU" b="1" i="1" smtClean="0"/>
              <a:t>Вижу всё в глуши лесной.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 descr="Перелетные и зимующие - Птицы зимой - Картинки по окружающему мир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333375"/>
            <a:ext cx="432117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371850" y="324485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/>
              <a:t> </a:t>
            </a: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4427538" y="4911725"/>
            <a:ext cx="11969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 i="1"/>
              <a:t>Сова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3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476375" y="765175"/>
            <a:ext cx="6400800" cy="29035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ru-RU" b="1" i="1" smtClean="0"/>
              <a:t>Ну, а это птица мира,</a:t>
            </a:r>
            <a:br>
              <a:rPr lang="ru-RU" b="1" i="1" smtClean="0"/>
            </a:br>
            <a:r>
              <a:rPr lang="ru-RU" b="1" i="1" smtClean="0"/>
              <a:t>Только в небесах парила,</a:t>
            </a:r>
            <a:br>
              <a:rPr lang="ru-RU" b="1" i="1" smtClean="0"/>
            </a:br>
            <a:r>
              <a:rPr lang="ru-RU" b="1" i="1" smtClean="0"/>
              <a:t>Быстро к нам спустилась в ноги,</a:t>
            </a:r>
            <a:br>
              <a:rPr lang="ru-RU" b="1" i="1" smtClean="0"/>
            </a:br>
            <a:r>
              <a:rPr lang="ru-RU" b="1" i="1" smtClean="0"/>
              <a:t>Смело ходит по дороге</a:t>
            </a:r>
            <a:br>
              <a:rPr lang="ru-RU" b="1" i="1" smtClean="0"/>
            </a:br>
            <a:r>
              <a:rPr lang="ru-RU" b="1" i="1" smtClean="0"/>
              <a:t>И боится только кошек,</a:t>
            </a:r>
            <a:br>
              <a:rPr lang="ru-RU" b="1" i="1" smtClean="0"/>
            </a:br>
            <a:r>
              <a:rPr lang="ru-RU" b="1" i="1" smtClean="0"/>
              <a:t>Ей даем семян и крошек.</a:t>
            </a:r>
            <a:br>
              <a:rPr lang="ru-RU" b="1" i="1" smtClean="0"/>
            </a:br>
            <a:r>
              <a:rPr lang="ru-RU" b="1" i="1" smtClean="0"/>
              <a:t>С нами птица круглый год,</a:t>
            </a:r>
            <a:br>
              <a:rPr lang="ru-RU" b="1" i="1" smtClean="0"/>
            </a:br>
            <a:r>
              <a:rPr lang="ru-RU" b="1" i="1" smtClean="0"/>
              <a:t>Воркованием поет.</a:t>
            </a:r>
            <a:br>
              <a:rPr lang="ru-RU" b="1" i="1" smtClean="0"/>
            </a:br>
            <a:endParaRPr lang="ru-RU" b="1" i="1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5" descr="Международный информационный портал Моя газета (Хмельницкий) - Почему голуби кивают головой. - Интересно - Новос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404813"/>
            <a:ext cx="64960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4140200" y="4911725"/>
            <a:ext cx="171608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/>
              <a:t>Голубь</a:t>
            </a:r>
            <a:r>
              <a:rPr lang="ru-RU" b="1" i="1"/>
              <a:t> </a:t>
            </a:r>
            <a:br>
              <a:rPr lang="ru-RU" b="1" i="1"/>
            </a:br>
            <a:endParaRPr lang="ru-RU" b="1" i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755650" y="1196975"/>
            <a:ext cx="7473950" cy="4929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 i="1" smtClean="0"/>
              <a:t>Окраской - сероватая,</a:t>
            </a:r>
            <a:br>
              <a:rPr lang="ru-RU" b="1" i="1" smtClean="0"/>
            </a:br>
            <a:r>
              <a:rPr lang="ru-RU" b="1" i="1" smtClean="0"/>
              <a:t>Повадкой - вороватая,</a:t>
            </a:r>
            <a:br>
              <a:rPr lang="ru-RU" b="1" i="1" smtClean="0"/>
            </a:br>
            <a:r>
              <a:rPr lang="ru-RU" b="1" i="1" smtClean="0"/>
              <a:t>Крикунья хрипловатая -</a:t>
            </a:r>
            <a:br>
              <a:rPr lang="ru-RU" b="1" i="1" smtClean="0"/>
            </a:br>
            <a:r>
              <a:rPr lang="ru-RU" b="1" i="1" smtClean="0"/>
              <a:t>Известная персона.</a:t>
            </a:r>
            <a:br>
              <a:rPr lang="ru-RU" b="1" i="1" smtClean="0"/>
            </a:br>
            <a:r>
              <a:rPr lang="ru-RU" b="1" i="1" smtClean="0"/>
              <a:t>Кто она?.. 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5" descr="&quot;Зимующие птицы нашего региона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404813"/>
            <a:ext cx="665797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4140200" y="5343525"/>
            <a:ext cx="1692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/>
              <a:t>Ворона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 i="1" smtClean="0"/>
              <a:t>Трещала с самого утра:</a:t>
            </a:r>
            <a:br>
              <a:rPr lang="ru-RU" b="1" i="1" smtClean="0"/>
            </a:br>
            <a:r>
              <a:rPr lang="ru-RU" b="1" i="1" smtClean="0"/>
              <a:t>"Пор-р-ра! Пор-р-ра!"</a:t>
            </a:r>
            <a:br>
              <a:rPr lang="ru-RU" b="1" i="1" smtClean="0"/>
            </a:br>
            <a:r>
              <a:rPr lang="ru-RU" b="1" i="1" smtClean="0"/>
              <a:t>А что пора?</a:t>
            </a:r>
            <a:br>
              <a:rPr lang="ru-RU" b="1" i="1" smtClean="0"/>
            </a:br>
            <a:r>
              <a:rPr lang="ru-RU" b="1" i="1" smtClean="0"/>
              <a:t>Какая с ней морока,</a:t>
            </a:r>
            <a:br>
              <a:rPr lang="ru-RU" b="1" i="1" smtClean="0"/>
            </a:br>
            <a:r>
              <a:rPr lang="ru-RU" b="1" i="1" smtClean="0"/>
              <a:t>Когда трещит ...</a:t>
            </a:r>
            <a:br>
              <a:rPr lang="ru-RU" b="1" i="1" smtClean="0"/>
            </a:br>
            <a:endParaRPr lang="ru-RU" b="1" i="1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z="4000" i="1" smtClean="0"/>
              <a:t> Леонов В.А.</a:t>
            </a: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14338" name="Rectangle 8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57200" y="1600200"/>
            <a:ext cx="4038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 smtClean="0"/>
              <a:t>Хищными, домашними,</a:t>
            </a:r>
          </a:p>
          <a:p>
            <a:pPr>
              <a:lnSpc>
                <a:spcPct val="80000"/>
              </a:lnSpc>
            </a:pPr>
            <a:r>
              <a:rPr lang="ru-RU" sz="2400" b="1" smtClean="0"/>
              <a:t>Певчими бывают,</a:t>
            </a:r>
          </a:p>
          <a:p>
            <a:pPr>
              <a:lnSpc>
                <a:spcPct val="80000"/>
              </a:lnSpc>
            </a:pPr>
            <a:r>
              <a:rPr lang="ru-RU" sz="2400" b="1" smtClean="0"/>
              <a:t>На зимовку стаями,</a:t>
            </a:r>
          </a:p>
          <a:p>
            <a:pPr>
              <a:lnSpc>
                <a:spcPct val="80000"/>
              </a:lnSpc>
            </a:pPr>
            <a:r>
              <a:rPr lang="ru-RU" sz="2400" b="1" smtClean="0"/>
              <a:t>На юга летают.</a:t>
            </a:r>
          </a:p>
          <a:p>
            <a:pPr>
              <a:lnSpc>
                <a:spcPct val="80000"/>
              </a:lnSpc>
            </a:pPr>
            <a:r>
              <a:rPr lang="ru-RU" sz="2400" b="1" smtClean="0"/>
              <a:t> </a:t>
            </a:r>
          </a:p>
          <a:p>
            <a:pPr>
              <a:lnSpc>
                <a:spcPct val="80000"/>
              </a:lnSpc>
            </a:pPr>
            <a:r>
              <a:rPr lang="ru-RU" sz="2400" b="1" smtClean="0"/>
              <a:t>Кто поёт прекрасно,</a:t>
            </a:r>
          </a:p>
          <a:p>
            <a:pPr>
              <a:lnSpc>
                <a:spcPct val="80000"/>
              </a:lnSpc>
            </a:pPr>
            <a:r>
              <a:rPr lang="ru-RU" sz="2400" b="1" smtClean="0"/>
              <a:t>Кто-то лишь чирикает,</a:t>
            </a:r>
          </a:p>
          <a:p>
            <a:pPr>
              <a:lnSpc>
                <a:spcPct val="80000"/>
              </a:lnSpc>
            </a:pPr>
            <a:r>
              <a:rPr lang="ru-RU" sz="2400" b="1" smtClean="0"/>
              <a:t>Но относятся они,</a:t>
            </a:r>
          </a:p>
          <a:p>
            <a:pPr>
              <a:lnSpc>
                <a:spcPct val="80000"/>
              </a:lnSpc>
            </a:pPr>
            <a:r>
              <a:rPr lang="ru-RU" sz="2400" b="1" smtClean="0"/>
              <a:t>Все к семейству птичьему</a:t>
            </a:r>
            <a:r>
              <a:rPr lang="ru-RU" sz="2400" smtClean="0"/>
              <a:t>!</a:t>
            </a:r>
            <a:endParaRPr lang="ru-RU" sz="2400" i="1" smtClean="0"/>
          </a:p>
          <a:p>
            <a:pPr>
              <a:lnSpc>
                <a:spcPct val="80000"/>
              </a:lnSpc>
            </a:pPr>
            <a:r>
              <a:rPr lang="ru-RU" sz="2400" smtClean="0"/>
              <a:t/>
            </a:r>
            <a:br>
              <a:rPr lang="ru-RU" sz="2400" smtClean="0"/>
            </a:br>
            <a:endParaRPr lang="ru-RU" sz="2400" smtClean="0"/>
          </a:p>
        </p:txBody>
      </p:sp>
      <p:sp>
        <p:nvSpPr>
          <p:cNvPr id="14339" name="Rectangle 9"/>
          <p:cNvSpPr>
            <a:spLocks noGrp="1" noChangeArrowheads="1"/>
          </p:cNvSpPr>
          <p:nvPr>
            <p:ph sz="half" idx="4294967295"/>
          </p:nvPr>
        </p:nvSpPr>
        <p:spPr bwMode="auto">
          <a:xfrm>
            <a:off x="4356100" y="1628775"/>
            <a:ext cx="3740150" cy="31686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endParaRPr lang="ru-RU" sz="2400" smtClean="0"/>
          </a:p>
        </p:txBody>
      </p:sp>
      <p:pic>
        <p:nvPicPr>
          <p:cNvPr id="14340" name="Picture 11" descr="Персональный сайт - ОРНИТОЛОГИЯ - лечение птиц, экзопитомце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1125538"/>
            <a:ext cx="3973512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5" descr="Аладдин - альбом &quot;Птицы&quot; на Яндекс.Фотка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549275"/>
            <a:ext cx="619283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4140200" y="5272088"/>
            <a:ext cx="16525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/>
              <a:t>Сорока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3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476375" y="620713"/>
            <a:ext cx="6400800" cy="46799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algn="ctr">
              <a:lnSpc>
                <a:spcPct val="80000"/>
              </a:lnSpc>
              <a:buFont typeface="Arial" charset="0"/>
              <a:buNone/>
            </a:pPr>
            <a:endParaRPr lang="ru-RU" b="1" i="1" smtClean="0"/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endParaRPr lang="ru-RU" b="1" i="1" smtClean="0"/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ru-RU" b="1" i="1" smtClean="0"/>
              <a:t>Птичка-невеличка</a:t>
            </a:r>
            <a:br>
              <a:rPr lang="ru-RU" b="1" i="1" smtClean="0"/>
            </a:br>
            <a:r>
              <a:rPr lang="ru-RU" b="1" i="1" smtClean="0"/>
              <a:t>Ножки имеет</a:t>
            </a:r>
            <a:br>
              <a:rPr lang="ru-RU" b="1" i="1" smtClean="0"/>
            </a:br>
            <a:r>
              <a:rPr lang="ru-RU" b="1" i="1" smtClean="0"/>
              <a:t>А ходить не умеет.</a:t>
            </a:r>
            <a:br>
              <a:rPr lang="ru-RU" b="1" i="1" smtClean="0"/>
            </a:br>
            <a:r>
              <a:rPr lang="ru-RU" b="1" i="1" smtClean="0"/>
              <a:t>Хочет сделать шажок</a:t>
            </a:r>
            <a:br>
              <a:rPr lang="ru-RU" b="1" i="1" smtClean="0"/>
            </a:br>
            <a:r>
              <a:rPr lang="ru-RU" b="1" i="1" smtClean="0"/>
              <a:t>- Получается прыжок.</a:t>
            </a:r>
            <a:br>
              <a:rPr lang="ru-RU" b="1" i="1" smtClean="0"/>
            </a:br>
            <a:endParaRPr lang="ru-RU" b="1" i="1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5" descr="Извечные соседи челове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620713"/>
            <a:ext cx="57150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3475038" y="5229225"/>
            <a:ext cx="1946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/>
              <a:t>Воробей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1700213"/>
            <a:ext cx="8748713" cy="44259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9600" b="1" i="1" smtClean="0">
                <a:solidFill>
                  <a:srgbClr val="0000CC"/>
                </a:solidFill>
                <a:latin typeface="Algerian" pitchFamily="82" charset="0"/>
              </a:rPr>
              <a:t> Молодцы!</a:t>
            </a:r>
            <a:r>
              <a:rPr lang="ru-RU" sz="9600" b="1" i="1" smtClean="0">
                <a:latin typeface="Algerian" pitchFamily="82" charset="0"/>
              </a:rPr>
              <a:t> </a:t>
            </a:r>
          </a:p>
          <a:p>
            <a:pPr algn="ctr">
              <a:buFont typeface="Arial" charset="0"/>
              <a:buNone/>
            </a:pPr>
            <a:r>
              <a:rPr lang="ru-RU" sz="1800" b="1" i="1" smtClean="0">
                <a:latin typeface="Algerian" pitchFamily="82" charset="0"/>
              </a:rPr>
              <a:t>Спасибо </a:t>
            </a:r>
            <a:r>
              <a:rPr lang="ru-RU" sz="1800" b="1" i="1" smtClean="0">
                <a:hlinkClick r:id="rId2"/>
              </a:rPr>
              <a:t>http://yandex.ru/images/search?text</a:t>
            </a:r>
            <a:r>
              <a:rPr lang="ru-RU" sz="1800" b="1" i="1" smtClean="0"/>
              <a:t> за картинки</a:t>
            </a:r>
          </a:p>
          <a:p>
            <a:pPr algn="ctr">
              <a:buFont typeface="Arial" charset="0"/>
              <a:buNone/>
            </a:pPr>
            <a:r>
              <a:rPr lang="ru-RU" sz="1800" b="1" i="1" smtClean="0"/>
              <a:t>За фон презентации </a:t>
            </a:r>
            <a:r>
              <a:rPr lang="ru-RU" sz="2000" b="1" i="1" smtClean="0">
                <a:solidFill>
                  <a:srgbClr val="0000CC"/>
                </a:solidFill>
                <a:hlinkClick r:id="rId3"/>
              </a:rPr>
              <a:t>http://1portable.ru/index.php?newsid=1390</a:t>
            </a:r>
            <a:endParaRPr lang="ru-RU" sz="2000" b="1" i="1" smtClean="0">
              <a:solidFill>
                <a:srgbClr val="0000CC"/>
              </a:solidFill>
            </a:endParaRPr>
          </a:p>
          <a:p>
            <a:pPr algn="ctr">
              <a:buFont typeface="Arial" charset="0"/>
              <a:buNone/>
            </a:pPr>
            <a:r>
              <a:rPr lang="ru-RU" sz="2000" b="1" i="1" smtClean="0"/>
              <a:t>За загадки </a:t>
            </a:r>
            <a:r>
              <a:rPr lang="ru-RU" sz="2000" b="1" i="1" smtClean="0">
                <a:solidFill>
                  <a:srgbClr val="0000CC"/>
                </a:solidFill>
              </a:rPr>
              <a:t>http://www.razumniki.ru/zagadki_pro_zimuyschih_ptic.html</a:t>
            </a:r>
            <a:r>
              <a:rPr lang="ru-RU" sz="2000" b="1" i="1" smtClean="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620713"/>
            <a:ext cx="8229600" cy="796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i="1" smtClean="0">
                <a:solidFill>
                  <a:srgbClr val="0000CC"/>
                </a:solidFill>
                <a:latin typeface="Brush Script MT" pitchFamily="66" charset="0"/>
              </a:rPr>
              <a:t>Кто зимует вместе с нами?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 i="1" smtClean="0"/>
              <a:t>Спинкою зеленовата,</a:t>
            </a:r>
            <a:br>
              <a:rPr lang="ru-RU" b="1" i="1" smtClean="0"/>
            </a:br>
            <a:r>
              <a:rPr lang="ru-RU" b="1" i="1" smtClean="0"/>
              <a:t>Животиком желтовата,</a:t>
            </a:r>
            <a:br>
              <a:rPr lang="ru-RU" b="1" i="1" smtClean="0"/>
            </a:br>
            <a:r>
              <a:rPr lang="ru-RU" b="1" i="1" smtClean="0"/>
              <a:t>Чёрненькая шапочка</a:t>
            </a:r>
            <a:br>
              <a:rPr lang="ru-RU" b="1" i="1" smtClean="0"/>
            </a:br>
            <a:r>
              <a:rPr lang="ru-RU" b="1" i="1" smtClean="0"/>
              <a:t>И полоска шарфика.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2" descr="Пос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549275"/>
            <a:ext cx="5253038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14"/>
          <p:cNvSpPr>
            <a:spLocks noGrp="1" noChangeArrowheads="1"/>
          </p:cNvSpPr>
          <p:nvPr>
            <p:ph idx="4294967295"/>
          </p:nvPr>
        </p:nvSpPr>
        <p:spPr bwMode="auto">
          <a:xfrm>
            <a:off x="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ru-RU" sz="4800" b="1" i="1" smtClean="0"/>
          </a:p>
          <a:p>
            <a:endParaRPr lang="ru-RU" sz="4800" b="1" i="1" smtClean="0"/>
          </a:p>
          <a:p>
            <a:endParaRPr lang="ru-RU" sz="4800" b="1" i="1" smtClean="0"/>
          </a:p>
          <a:p>
            <a:endParaRPr lang="ru-RU" sz="4800" b="1" i="1" smtClean="0"/>
          </a:p>
          <a:p>
            <a:pPr>
              <a:buFont typeface="Arial" charset="0"/>
              <a:buNone/>
            </a:pPr>
            <a:r>
              <a:rPr lang="ru-RU" sz="4800" b="1" i="1" smtClean="0"/>
              <a:t>                      Синица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 i="1" smtClean="0"/>
              <a:t>Вот птичка так птичка,</a:t>
            </a:r>
            <a:br>
              <a:rPr lang="ru-RU" b="1" i="1" smtClean="0"/>
            </a:br>
            <a:r>
              <a:rPr lang="ru-RU" b="1" i="1" smtClean="0"/>
              <a:t>Не дрозд, не синичка,</a:t>
            </a:r>
            <a:br>
              <a:rPr lang="ru-RU" b="1" i="1" smtClean="0"/>
            </a:br>
            <a:r>
              <a:rPr lang="ru-RU" b="1" i="1" smtClean="0"/>
              <a:t>Не лебедь, не утка</a:t>
            </a:r>
            <a:br>
              <a:rPr lang="ru-RU" b="1" i="1" smtClean="0"/>
            </a:br>
            <a:r>
              <a:rPr lang="ru-RU" b="1" i="1" smtClean="0"/>
              <a:t>И не козодой.</a:t>
            </a:r>
            <a:br>
              <a:rPr lang="ru-RU" b="1" i="1" smtClean="0"/>
            </a:br>
            <a:r>
              <a:rPr lang="ru-RU" b="1" i="1" smtClean="0"/>
              <a:t>Но эта вот птичка,</a:t>
            </a:r>
            <a:br>
              <a:rPr lang="ru-RU" b="1" i="1" smtClean="0"/>
            </a:br>
            <a:r>
              <a:rPr lang="ru-RU" b="1" i="1" smtClean="0"/>
              <a:t>Хоть и невеличка,</a:t>
            </a:r>
            <a:br>
              <a:rPr lang="ru-RU" b="1" i="1" smtClean="0"/>
            </a:br>
            <a:r>
              <a:rPr lang="ru-RU" b="1" i="1" smtClean="0"/>
              <a:t>Выводит птенцов</a:t>
            </a:r>
            <a:br>
              <a:rPr lang="ru-RU" b="1" i="1" smtClean="0"/>
            </a:br>
            <a:r>
              <a:rPr lang="ru-RU" b="1" i="1" smtClean="0"/>
              <a:t>Только лютой зимой.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1"/>
          <p:cNvSpPr txBox="1">
            <a:spLocks noChangeArrowheads="1"/>
          </p:cNvSpPr>
          <p:nvPr/>
        </p:nvSpPr>
        <p:spPr bwMode="auto">
          <a:xfrm>
            <a:off x="1143000" y="1214438"/>
            <a:ext cx="664368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r>
              <a:rPr lang="ru-RU">
                <a:latin typeface="Calibri" pitchFamily="34" charset="0"/>
              </a:rPr>
              <a:t>  </a:t>
            </a:r>
          </a:p>
          <a:p>
            <a:endParaRPr lang="ru-RU">
              <a:latin typeface="Calibri" pitchFamily="34" charset="0"/>
            </a:endParaRPr>
          </a:p>
        </p:txBody>
      </p:sp>
      <p:pic>
        <p:nvPicPr>
          <p:cNvPr id="18434" name="Picture 3" descr="ЭКОДОМ музей живой природ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404813"/>
            <a:ext cx="56769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2"/>
          <p:cNvSpPr>
            <a:spLocks noGrp="1" noChangeArrowheads="1"/>
          </p:cNvSpPr>
          <p:nvPr>
            <p:ph idx="4294967295"/>
          </p:nvPr>
        </p:nvSpPr>
        <p:spPr bwMode="auto">
          <a:xfrm>
            <a:off x="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pPr>
              <a:buFont typeface="Arial" charset="0"/>
              <a:buNone/>
            </a:pPr>
            <a:r>
              <a:rPr lang="ru-RU" sz="5400" b="1" i="1" smtClean="0"/>
              <a:t>                      Клёст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39750" y="1628775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b="1" i="1" smtClean="0"/>
              <a:t>Чернокрылый,</a:t>
            </a:r>
            <a:br>
              <a:rPr lang="ru-RU" b="1" i="1" smtClean="0"/>
            </a:br>
            <a:r>
              <a:rPr lang="ru-RU" b="1" i="1" smtClean="0"/>
              <a:t>Красногрудый</a:t>
            </a:r>
            <a:br>
              <a:rPr lang="ru-RU" b="1" i="1" smtClean="0"/>
            </a:br>
            <a:r>
              <a:rPr lang="ru-RU" b="1" i="1" smtClean="0"/>
              <a:t>И зимой найдет приют:</a:t>
            </a:r>
            <a:br>
              <a:rPr lang="ru-RU" b="1" i="1" smtClean="0"/>
            </a:br>
            <a:r>
              <a:rPr lang="ru-RU" b="1" i="1" smtClean="0"/>
              <a:t>Не боится он простуды</a:t>
            </a:r>
            <a:br>
              <a:rPr lang="ru-RU" b="1" i="1" smtClean="0"/>
            </a:br>
            <a:r>
              <a:rPr lang="ru-RU" b="1" i="1" smtClean="0"/>
              <a:t>- С первым снегом</a:t>
            </a:r>
            <a:br>
              <a:rPr lang="ru-RU" b="1" i="1" smtClean="0"/>
            </a:br>
            <a:r>
              <a:rPr lang="ru-RU" b="1" i="1" smtClean="0"/>
              <a:t>Тут как тут!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endParaRPr lang="ru-RU" b="1" i="1" smtClean="0"/>
          </a:p>
          <a:p>
            <a:pPr algn="ctr"/>
            <a:endParaRPr lang="ru-RU" b="1" i="1" smtClean="0"/>
          </a:p>
          <a:p>
            <a:pPr algn="ctr"/>
            <a:endParaRPr lang="ru-RU" b="1" i="1" smtClean="0"/>
          </a:p>
          <a:p>
            <a:pPr algn="ctr"/>
            <a:endParaRPr lang="ru-RU" b="1" i="1" smtClean="0"/>
          </a:p>
          <a:p>
            <a:pPr algn="ctr"/>
            <a:endParaRPr lang="ru-RU" b="1" i="1" smtClean="0"/>
          </a:p>
          <a:p>
            <a:pPr algn="ctr"/>
            <a:endParaRPr lang="ru-RU" b="1" i="1" smtClean="0"/>
          </a:p>
          <a:p>
            <a:pPr algn="ctr">
              <a:buFont typeface="Arial" charset="0"/>
              <a:buNone/>
            </a:pPr>
            <a:r>
              <a:rPr lang="ru-RU" b="1" i="1" smtClean="0"/>
              <a:t>Снегирь</a:t>
            </a:r>
          </a:p>
        </p:txBody>
      </p:sp>
      <p:pic>
        <p:nvPicPr>
          <p:cNvPr id="20482" name="Picture 5" descr="Рисунок про зимних птиц. Фотохостинг - фотографии, картинки, изображения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476250"/>
            <a:ext cx="5256212" cy="457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 i="1" smtClean="0"/>
              <a:t>Всё время стучит,</a:t>
            </a:r>
            <a:br>
              <a:rPr lang="ru-RU" b="1" i="1" smtClean="0"/>
            </a:br>
            <a:r>
              <a:rPr lang="ru-RU" b="1" i="1" smtClean="0"/>
              <a:t>Деревья долбит.</a:t>
            </a:r>
            <a:br>
              <a:rPr lang="ru-RU" b="1" i="1" smtClean="0"/>
            </a:br>
            <a:r>
              <a:rPr lang="ru-RU" b="1" i="1" smtClean="0"/>
              <a:t>Но их не калечит,</a:t>
            </a:r>
            <a:br>
              <a:rPr lang="ru-RU" b="1" i="1" smtClean="0"/>
            </a:br>
            <a:r>
              <a:rPr lang="ru-RU" b="1" i="1" smtClean="0"/>
              <a:t>А только лечит.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259</Words>
  <Application>Microsoft Office PowerPoint</Application>
  <PresentationFormat>Экран (4:3)</PresentationFormat>
  <Paragraphs>70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12</vt:i4>
      </vt:variant>
      <vt:variant>
        <vt:lpstr>Заголовки слайдов</vt:lpstr>
      </vt:variant>
      <vt:variant>
        <vt:i4>23</vt:i4>
      </vt:variant>
    </vt:vector>
  </HeadingPairs>
  <TitlesOfParts>
    <vt:vector size="41" baseType="lpstr">
      <vt:lpstr>Arial</vt:lpstr>
      <vt:lpstr>Calibri</vt:lpstr>
      <vt:lpstr>Monotype Corsiva</vt:lpstr>
      <vt:lpstr>Batang</vt:lpstr>
      <vt:lpstr>Brush Script MT</vt:lpstr>
      <vt:lpstr>Algerian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«Зимующие птицы»</vt:lpstr>
      <vt:lpstr> Леонов В.А. </vt:lpstr>
      <vt:lpstr>Кто зимует вместе с нами?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USER</cp:lastModifiedBy>
  <cp:revision>18</cp:revision>
  <dcterms:created xsi:type="dcterms:W3CDTF">2014-11-25T17:26:11Z</dcterms:created>
  <dcterms:modified xsi:type="dcterms:W3CDTF">2014-12-09T15:30:12Z</dcterms:modified>
</cp:coreProperties>
</file>