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4" r:id="rId6"/>
    <p:sldId id="265" r:id="rId7"/>
    <p:sldId id="267" r:id="rId8"/>
    <p:sldId id="289" r:id="rId9"/>
    <p:sldId id="269" r:id="rId10"/>
    <p:sldId id="270" r:id="rId11"/>
    <p:sldId id="273" r:id="rId12"/>
    <p:sldId id="288" r:id="rId13"/>
    <p:sldId id="287" r:id="rId14"/>
    <p:sldId id="274" r:id="rId15"/>
    <p:sldId id="282" r:id="rId16"/>
    <p:sldId id="275" r:id="rId17"/>
    <p:sldId id="286" r:id="rId18"/>
    <p:sldId id="281" r:id="rId19"/>
    <p:sldId id="284" r:id="rId20"/>
    <p:sldId id="285" r:id="rId21"/>
    <p:sldId id="276" r:id="rId22"/>
    <p:sldId id="283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7224D-B9ED-4947-916C-13E1CEEDC05D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5F871-385F-4D48-B39C-5124205DA2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24/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98072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Проект на тему: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«Воронеж – город мой любимый»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encrypted-tbn3.gstatic.com/images?q=tbn:ANd9GcSG_RdRF6LXpYdhB2nZHlRm3fz8mnqI6_T-suQSJ9zm7Y_z0Npn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357686" y="3286124"/>
            <a:ext cx="3641113" cy="251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4291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детских рисунков «</a:t>
            </a:r>
            <a:r>
              <a:rPr lang="ru-RU" sz="2800" dirty="0" smtClean="0"/>
              <a:t>«Мой город – Воронеж»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M00659.jpg"/>
          <p:cNvPicPr>
            <a:picLocks noChangeAspect="1"/>
          </p:cNvPicPr>
          <p:nvPr/>
        </p:nvPicPr>
        <p:blipFill>
          <a:blip r:embed="rId3" cstate="screen">
            <a:lum bright="-10000" contrast="-10000"/>
          </a:blip>
          <a:stretch>
            <a:fillRect/>
          </a:stretch>
        </p:blipFill>
        <p:spPr>
          <a:xfrm>
            <a:off x="357158" y="1285860"/>
            <a:ext cx="203598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M00660.jpg"/>
          <p:cNvPicPr>
            <a:picLocks noChangeAspect="1"/>
          </p:cNvPicPr>
          <p:nvPr/>
        </p:nvPicPr>
        <p:blipFill>
          <a:blip r:embed="rId4" cstate="screen">
            <a:lum bright="-10000"/>
          </a:blip>
          <a:stretch>
            <a:fillRect/>
          </a:stretch>
        </p:blipFill>
        <p:spPr>
          <a:xfrm>
            <a:off x="2428860" y="1285860"/>
            <a:ext cx="1976388" cy="263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AM00661.jpg"/>
          <p:cNvPicPr>
            <a:picLocks noChangeAspect="1"/>
          </p:cNvPicPr>
          <p:nvPr/>
        </p:nvPicPr>
        <p:blipFill>
          <a:blip r:embed="rId5" cstate="screen">
            <a:lum bright="-10000"/>
          </a:blip>
          <a:stretch>
            <a:fillRect/>
          </a:stretch>
        </p:blipFill>
        <p:spPr>
          <a:xfrm>
            <a:off x="857224" y="4143380"/>
            <a:ext cx="2952802" cy="2214602"/>
          </a:xfrm>
          <a:prstGeom prst="rect">
            <a:avLst/>
          </a:prstGeom>
        </p:spPr>
      </p:pic>
      <p:pic>
        <p:nvPicPr>
          <p:cNvPr id="11" name="Рисунок 10" descr="IMG_569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00562" y="1928802"/>
            <a:ext cx="392909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Конкурс стихов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M00731.jpg"/>
          <p:cNvPicPr>
            <a:picLocks noChangeAspect="1"/>
          </p:cNvPicPr>
          <p:nvPr/>
        </p:nvPicPr>
        <p:blipFill>
          <a:blip r:embed="rId3" cstate="screen">
            <a:lum bright="-10000" contrast="20000"/>
          </a:blip>
          <a:stretch>
            <a:fillRect/>
          </a:stretch>
        </p:blipFill>
        <p:spPr>
          <a:xfrm>
            <a:off x="1214414" y="1285860"/>
            <a:ext cx="6502214" cy="4786322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71480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Беседа«Герб, символика города и ее значение»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M006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428736"/>
            <a:ext cx="3321868" cy="4429156"/>
          </a:xfrm>
          <a:prstGeom prst="rect">
            <a:avLst/>
          </a:prstGeom>
        </p:spPr>
      </p:pic>
      <p:pic>
        <p:nvPicPr>
          <p:cNvPr id="5" name="Рисунок 4" descr="CAM007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25578" y="1428736"/>
            <a:ext cx="332186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Целевая прогулка «Делаем город чище»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M007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1357298"/>
            <a:ext cx="267892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M007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857884" y="1357298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M007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57554" y="3000372"/>
            <a:ext cx="246461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«Узнай, что на фотографии»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M007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1714488"/>
            <a:ext cx="4619660" cy="3464748"/>
          </a:xfrm>
          <a:prstGeom prst="rect">
            <a:avLst/>
          </a:prstGeom>
        </p:spPr>
      </p:pic>
      <p:pic>
        <p:nvPicPr>
          <p:cNvPr id="5" name="Рисунок 4" descr="CAM007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1214422"/>
            <a:ext cx="3500462" cy="46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AM007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1857364"/>
            <a:ext cx="2857520" cy="3810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AM007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642918"/>
            <a:ext cx="2667018" cy="2000264"/>
          </a:xfrm>
          <a:prstGeom prst="rect">
            <a:avLst/>
          </a:prstGeom>
        </p:spPr>
      </p:pic>
      <p:pic>
        <p:nvPicPr>
          <p:cNvPr id="5" name="Рисунок 4" descr="CAM0074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00496" y="2857496"/>
            <a:ext cx="2143140" cy="2857520"/>
          </a:xfrm>
          <a:prstGeom prst="rect">
            <a:avLst/>
          </a:prstGeom>
        </p:spPr>
      </p:pic>
      <p:pic>
        <p:nvPicPr>
          <p:cNvPr id="6" name="Рисунок 5" descr="CAM0074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00826" y="2857496"/>
            <a:ext cx="2089580" cy="2786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71435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«Собери герб»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«Семья», «Мы строители»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AM007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786190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AM007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132" y="1285860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SC007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1571612"/>
            <a:ext cx="3429024" cy="2571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DSC0076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6200000">
            <a:off x="-5527" y="4005999"/>
            <a:ext cx="2901482" cy="2176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Настольная игра «Путешествие по Воронежу»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M006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1857364"/>
            <a:ext cx="6096011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71435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ea typeface="Times New Roman" pitchFamily="18" charset="0"/>
                <a:cs typeface="Arial" charset="0"/>
              </a:rPr>
              <a:t>Решение поставленных задач с родителями: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ct val="0"/>
              </a:spcAft>
              <a:buFontTx/>
              <a:buAutoNum type="arabicPeriod"/>
              <a:tabLst>
                <a:tab pos="409575" algn="l"/>
                <a:tab pos="457200" algn="l"/>
              </a:tabLst>
            </a:pPr>
            <a:r>
              <a:rPr lang="ru-RU" sz="3200" dirty="0" smtClean="0">
                <a:ea typeface="Times New Roman" pitchFamily="18" charset="0"/>
                <a:cs typeface="Arial" charset="0"/>
              </a:rPr>
              <a:t>Организация выставки совместных с детьми поделок  «Дом в котором я живу»</a:t>
            </a:r>
            <a:endParaRPr lang="ru-RU" sz="3200" dirty="0" smtClean="0">
              <a:cs typeface="Arial" charset="0"/>
            </a:endParaRPr>
          </a:p>
          <a:p>
            <a:pPr lvl="1">
              <a:spcAft>
                <a:spcPct val="0"/>
              </a:spcAft>
              <a:buFontTx/>
              <a:buAutoNum type="arabicPeriod"/>
              <a:tabLst>
                <a:tab pos="409575" algn="l"/>
                <a:tab pos="457200" algn="l"/>
              </a:tabLst>
            </a:pPr>
            <a:r>
              <a:rPr lang="ru-RU" sz="3200" dirty="0" smtClean="0">
                <a:cs typeface="Times New Roman" pitchFamily="18" charset="0"/>
              </a:rPr>
              <a:t>Оформление папки-раскладушки «День города»</a:t>
            </a:r>
          </a:p>
          <a:p>
            <a:pPr lvl="1">
              <a:spcAft>
                <a:spcPct val="0"/>
              </a:spcAft>
              <a:buFontTx/>
              <a:buAutoNum type="arabicPeriod"/>
              <a:tabLst>
                <a:tab pos="409575" algn="l"/>
                <a:tab pos="457200" algn="l"/>
              </a:tabLst>
            </a:pPr>
            <a:r>
              <a:rPr lang="ru-RU" sz="3200" dirty="0" smtClean="0">
                <a:cs typeface="Times New Roman" pitchFamily="18" charset="0"/>
              </a:rPr>
              <a:t>Изготовление фотоальбома «Мой город»</a:t>
            </a:r>
          </a:p>
          <a:p>
            <a:pPr lvl="1">
              <a:spcAft>
                <a:spcPct val="0"/>
              </a:spcAft>
              <a:buFontTx/>
              <a:buAutoNum type="arabicPeriod"/>
              <a:tabLst>
                <a:tab pos="409575" algn="l"/>
                <a:tab pos="457200" algn="l"/>
              </a:tabLst>
            </a:pPr>
            <a:r>
              <a:rPr lang="ru-RU" sz="3200" dirty="0" smtClean="0">
                <a:cs typeface="Times New Roman" pitchFamily="18" charset="0"/>
              </a:rPr>
              <a:t>Экскурсии по памятным местам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ct val="0"/>
              </a:spcAft>
              <a:tabLst>
                <a:tab pos="409575" algn="l"/>
                <a:tab pos="457200" algn="l"/>
              </a:tabLst>
            </a:pPr>
            <a:r>
              <a:rPr lang="ru-RU" sz="2400" b="1" dirty="0" smtClean="0">
                <a:cs typeface="Times New Roman" pitchFamily="18" charset="0"/>
              </a:rPr>
              <a:t>Изготовление фотоальбома «Мой город»</a:t>
            </a:r>
          </a:p>
        </p:txBody>
      </p:sp>
      <p:pic>
        <p:nvPicPr>
          <p:cNvPr id="4" name="Рисунок 3" descr="CAM00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790578"/>
            <a:ext cx="5537082" cy="4062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24/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85794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каждого счастливого человека есть свой любимый город. Чаще всего любимым городом, поселком, краем является то место, где человек родился или провел много времени, где промчалось детство человека, ведь именно с детством, если оно, конечно же, не было трудным, у большинства людей возникают самые добрые воспоминания. Сколько бы ни было лет человеку, он всегда помнит какие-то моменты из своего детства, а вместе с ними и места, где они происходили, то есть в любимом городе. Причем этому городу вовсе не обязательно быть столицей . Он может быть тихим, заброшенным городком и в то же время являться самым любимым городом, так как с ним связано много приятных впечатлений.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14357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a typeface="Times New Roman" pitchFamily="18" charset="0"/>
                <a:cs typeface="Arial" charset="0"/>
              </a:rPr>
              <a:t>Выставка совместных с детьми поделок  «Дом в котором я живу»</a:t>
            </a:r>
            <a:endParaRPr lang="ru-RU" sz="2400" dirty="0"/>
          </a:p>
        </p:txBody>
      </p:sp>
      <p:pic>
        <p:nvPicPr>
          <p:cNvPr id="4" name="Рисунок 3" descr="CAM00756.jpg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tretch>
            <a:fillRect/>
          </a:stretch>
        </p:blipFill>
        <p:spPr>
          <a:xfrm>
            <a:off x="214282" y="2928934"/>
            <a:ext cx="2786082" cy="3714776"/>
          </a:xfrm>
          <a:prstGeom prst="rect">
            <a:avLst/>
          </a:prstGeom>
        </p:spPr>
      </p:pic>
      <p:pic>
        <p:nvPicPr>
          <p:cNvPr id="5" name="Рисунок 4" descr="CAM00753.jpg"/>
          <p:cNvPicPr>
            <a:picLocks noChangeAspect="1"/>
          </p:cNvPicPr>
          <p:nvPr/>
        </p:nvPicPr>
        <p:blipFill>
          <a:blip r:embed="rId4" cstate="screen">
            <a:lum contrast="10000"/>
          </a:blip>
          <a:stretch>
            <a:fillRect/>
          </a:stretch>
        </p:blipFill>
        <p:spPr>
          <a:xfrm>
            <a:off x="3000364" y="1571612"/>
            <a:ext cx="3333774" cy="2500330"/>
          </a:xfrm>
          <a:prstGeom prst="rect">
            <a:avLst/>
          </a:prstGeom>
        </p:spPr>
      </p:pic>
      <p:pic>
        <p:nvPicPr>
          <p:cNvPr id="6" name="Рисунок 5" descr="CAM00671.jpg"/>
          <p:cNvPicPr>
            <a:picLocks noChangeAspect="1"/>
          </p:cNvPicPr>
          <p:nvPr/>
        </p:nvPicPr>
        <p:blipFill>
          <a:blip r:embed="rId5" cstate="screen">
            <a:lum bright="-10000" contrast="10000"/>
          </a:blip>
          <a:stretch>
            <a:fillRect/>
          </a:stretch>
        </p:blipFill>
        <p:spPr>
          <a:xfrm>
            <a:off x="6072198" y="2928934"/>
            <a:ext cx="2750362" cy="36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Заключительный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Музыкально-спортивный досуг «Воронеж – по следам былых Олимпиад»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57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28596" y="2037660"/>
            <a:ext cx="2714644" cy="2068300"/>
          </a:xfrm>
          <a:prstGeom prst="rect">
            <a:avLst/>
          </a:prstGeom>
        </p:spPr>
      </p:pic>
      <p:pic>
        <p:nvPicPr>
          <p:cNvPr id="5" name="Рисунок 4" descr="IMG_57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3786182" y="2071678"/>
            <a:ext cx="2780632" cy="2025716"/>
          </a:xfrm>
          <a:prstGeom prst="rect">
            <a:avLst/>
          </a:prstGeom>
        </p:spPr>
      </p:pic>
      <p:pic>
        <p:nvPicPr>
          <p:cNvPr id="6" name="Рисунок 5" descr="IMG_599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43042" y="4214818"/>
            <a:ext cx="3643306" cy="2428870"/>
          </a:xfrm>
          <a:prstGeom prst="rect">
            <a:avLst/>
          </a:prstGeom>
        </p:spPr>
      </p:pic>
      <p:pic>
        <p:nvPicPr>
          <p:cNvPr id="7" name="Рисунок 6" descr="IMG_573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5400000" flipH="1">
            <a:off x="6284581" y="2716551"/>
            <a:ext cx="293282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работ «Воронеж город наш любимый»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56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1142984"/>
            <a:ext cx="4286280" cy="2857520"/>
          </a:xfrm>
          <a:prstGeom prst="rect">
            <a:avLst/>
          </a:prstGeom>
        </p:spPr>
      </p:pic>
      <p:pic>
        <p:nvPicPr>
          <p:cNvPr id="7" name="Рисунок 6" descr="IMG_56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24" y="1142984"/>
            <a:ext cx="4286280" cy="2857520"/>
          </a:xfrm>
          <a:prstGeom prst="rect">
            <a:avLst/>
          </a:prstGeom>
        </p:spPr>
      </p:pic>
      <p:pic>
        <p:nvPicPr>
          <p:cNvPr id="8" name="Рисунок 7" descr="IMG_569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3108" y="3929066"/>
            <a:ext cx="500066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642918"/>
            <a:ext cx="850112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соответсвие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ФГОС, одной из главных задач является непосредственное участие родителей в воспитательно-образовательном процессе, что мы осуществили при реализации нашего проекта. Родители принимали активное участие вместе с детьми в работе по изучению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города-своей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малой родины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сформировались знания о родном городе, возникло чувство восхищения им!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Представленный материал помогает нам интересно и творчески решать трудную и благородную задачу - воспитание юного патриота России.</a:t>
            </a:r>
          </a:p>
          <a:p>
            <a:r>
              <a:rPr lang="ru-RU" sz="3600" b="1" dirty="0" smtClean="0"/>
              <a:t> </a:t>
            </a:r>
            <a:endParaRPr lang="ru-RU" sz="3600" dirty="0" smtClean="0"/>
          </a:p>
          <a:p>
            <a:r>
              <a:rPr lang="ru-RU" sz="3600" b="1" dirty="0" smtClean="0"/>
              <a:t> </a:t>
            </a:r>
            <a:endParaRPr lang="ru-RU" sz="3600" dirty="0" smtClean="0"/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24/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у воспитанников нравственно-патриотических чувств в процессе знакомства с родным городом и любви к своему родному городу,  расширение кругозора.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Расширить и углубить знания детей о городе Воронеже, его истории, достопримечательностях, богатствах города, людях - тружениках.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Развивать нравственно-патриотические качества: гордость, гуманизм, желание сохранять и приумножать богатства города.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Вовлечь родителей в образовательный процесс для совместной работы по изучению города.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24/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познавательно-творческий;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групповой;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средней продолжительности (1 месяц)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старшей и подготовительной группы, воспитатели, родители.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Прогнозируемые результаты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открытие с детьми своей «малой Родины», самореализация дошкольника в городском социуме.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24/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71435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Подготовительный.</a:t>
            </a:r>
          </a:p>
          <a:p>
            <a:pPr marL="342900" indent="-34290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Подготовка методических пособий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12439681102_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2143116"/>
            <a:ext cx="4143402" cy="310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AM006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85852" y="1928802"/>
            <a:ext cx="262531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24/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78579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Сбор информации и оформление тематических уголков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M007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714488"/>
            <a:ext cx="3053957" cy="3857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412439681102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2000240"/>
            <a:ext cx="4048154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501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Решение поставленных задач с детьми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87154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«Герб, символика города и ее значение»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«По улицам нашего города, мой адрес»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«Берега и соединяющие их мосты»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«Достопримечательности города»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«Мой многонациональный город»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Смотр-конкурс рисунков и плакатов «Мой город – Воронеж».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стенгазет «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город самый лучший…».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стихов о городе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4143380"/>
            <a:ext cx="9072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 художественное творчество «Улицы моего города»; «Достопримечательности Воронежа»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00240"/>
            <a:ext cx="807249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857232"/>
            <a:ext cx="90726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НОД «Воронеж – путешествие по городу»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Музыкально-спортивный праздник (финал проекта) «Воронеж: по следам былых олимпиад» 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НОД коммуникация: составление рассказов «Детский сад – наш дом родной», «Спортсмены нашего города».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НОД по физической культуре «Виды спорта»</a:t>
            </a:r>
          </a:p>
          <a:p>
            <a:pPr lvl="1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3.proshkolu.ru/content/media/pic/std/3000000/2056000/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Рисование достопримечательностей города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M00666.jpg"/>
          <p:cNvPicPr>
            <a:picLocks noChangeAspect="1"/>
          </p:cNvPicPr>
          <p:nvPr/>
        </p:nvPicPr>
        <p:blipFill>
          <a:blip r:embed="rId3" cstate="screen">
            <a:lum bright="-20000" contrast="20000"/>
          </a:blip>
          <a:stretch>
            <a:fillRect/>
          </a:stretch>
        </p:blipFill>
        <p:spPr>
          <a:xfrm>
            <a:off x="4572000" y="2071678"/>
            <a:ext cx="4214874" cy="3196874"/>
          </a:xfrm>
          <a:prstGeom prst="rect">
            <a:avLst/>
          </a:prstGeom>
        </p:spPr>
      </p:pic>
      <p:pic>
        <p:nvPicPr>
          <p:cNvPr id="6" name="Рисунок 5" descr="CAM00664.jpg"/>
          <p:cNvPicPr>
            <a:picLocks noChangeAspect="1"/>
          </p:cNvPicPr>
          <p:nvPr/>
        </p:nvPicPr>
        <p:blipFill>
          <a:blip r:embed="rId4" cstate="screen">
            <a:lum bright="-20000" contrast="20000"/>
          </a:blip>
          <a:stretch>
            <a:fillRect/>
          </a:stretch>
        </p:blipFill>
        <p:spPr>
          <a:xfrm>
            <a:off x="603978" y="1285860"/>
            <a:ext cx="3682270" cy="258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AM00667.jpg"/>
          <p:cNvPicPr>
            <a:picLocks noChangeAspect="1"/>
          </p:cNvPicPr>
          <p:nvPr/>
        </p:nvPicPr>
        <p:blipFill>
          <a:blip r:embed="rId5" cstate="screen">
            <a:lum bright="-10000" contrast="10000"/>
          </a:blip>
          <a:stretch>
            <a:fillRect/>
          </a:stretch>
        </p:blipFill>
        <p:spPr>
          <a:xfrm>
            <a:off x="595348" y="4071942"/>
            <a:ext cx="3762338" cy="242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480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Основываясь на личностно-ориентированном подходе к обучению и воспитанию, проектный метод развивает познавательный интерес к различным областям знаний, формирует навыки сотрудничества.  Технология проектирования делает дошкольников активными участниками учебного и воспитательного процессов, становится инструментом саморазвития дошкольников.  </dc:title>
  <dc:creator>Екатерина</dc:creator>
  <cp:lastModifiedBy>Екатерина</cp:lastModifiedBy>
  <cp:revision>179</cp:revision>
  <dcterms:created xsi:type="dcterms:W3CDTF">2014-09-28T19:12:22Z</dcterms:created>
  <dcterms:modified xsi:type="dcterms:W3CDTF">2015-05-10T17:49:27Z</dcterms:modified>
</cp:coreProperties>
</file>