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8" r:id="rId5"/>
    <p:sldId id="257" r:id="rId6"/>
    <p:sldId id="259" r:id="rId7"/>
    <p:sldId id="260" r:id="rId8"/>
    <p:sldId id="262" r:id="rId9"/>
    <p:sldId id="261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815290" cy="2028839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Как мы готовились к Светлому празднику Пасха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rgbClr val="92D050"/>
                </a:solidFill>
              </a:rPr>
              <a:t>    Группа «Зайчата»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pic>
        <p:nvPicPr>
          <p:cNvPr id="5" name="Содержимое 4" descr="SAM_043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71472" y="428604"/>
            <a:ext cx="435771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Звенят, поют колокола!</a:t>
            </a:r>
            <a:br>
              <a:rPr lang="ru-RU" sz="2000" dirty="0" smtClean="0"/>
            </a:br>
            <a:r>
              <a:rPr lang="ru-RU" sz="2000" dirty="0" smtClean="0"/>
              <a:t>Лучами греет всех весна.</a:t>
            </a:r>
            <a:br>
              <a:rPr lang="ru-RU" sz="2000" dirty="0" smtClean="0"/>
            </a:br>
            <a:r>
              <a:rPr lang="ru-RU" sz="2000" dirty="0" smtClean="0"/>
              <a:t>Всё небо синее, как море,</a:t>
            </a:r>
            <a:br>
              <a:rPr lang="ru-RU" sz="2000" dirty="0" smtClean="0"/>
            </a:br>
            <a:r>
              <a:rPr lang="ru-RU" sz="2000" dirty="0" smtClean="0"/>
              <a:t>И верба в белом вся уборе.</a:t>
            </a:r>
          </a:p>
          <a:p>
            <a:r>
              <a:rPr lang="ru-RU" sz="2000" dirty="0" smtClean="0"/>
              <a:t>Весна надела украшения,</a:t>
            </a:r>
            <a:br>
              <a:rPr lang="ru-RU" sz="2000" dirty="0" smtClean="0"/>
            </a:br>
            <a:r>
              <a:rPr lang="ru-RU" sz="2000" dirty="0" smtClean="0"/>
              <a:t>И в честь Святого Воскресенья.</a:t>
            </a:r>
            <a:br>
              <a:rPr lang="ru-RU" sz="2000" dirty="0" smtClean="0"/>
            </a:br>
            <a:r>
              <a:rPr lang="ru-RU" sz="2000" dirty="0" smtClean="0"/>
              <a:t>Весь, пеньем птиц наполнен лес,</a:t>
            </a:r>
            <a:br>
              <a:rPr lang="ru-RU" sz="2000" dirty="0" smtClean="0"/>
            </a:br>
            <a:r>
              <a:rPr lang="ru-RU" sz="2000" dirty="0" smtClean="0"/>
              <a:t>Христос воскрес! Христос воскрес!</a:t>
            </a:r>
          </a:p>
          <a:p>
            <a:r>
              <a:rPr lang="ru-RU" sz="2000" dirty="0" smtClean="0"/>
              <a:t>Теплом лучей пришла весна,</a:t>
            </a:r>
            <a:br>
              <a:rPr lang="ru-RU" sz="2000" dirty="0" smtClean="0"/>
            </a:br>
            <a:r>
              <a:rPr lang="ru-RU" sz="2000" dirty="0" smtClean="0"/>
              <a:t>Кулич и пасху принесла.</a:t>
            </a:r>
            <a:br>
              <a:rPr lang="ru-RU" sz="2000" dirty="0" smtClean="0"/>
            </a:br>
            <a:r>
              <a:rPr lang="ru-RU" sz="2000" dirty="0" smtClean="0"/>
              <a:t>Красиво яйца расписала,</a:t>
            </a:r>
            <a:br>
              <a:rPr lang="ru-RU" sz="2000" dirty="0" smtClean="0"/>
            </a:br>
            <a:r>
              <a:rPr lang="ru-RU" sz="2000" dirty="0" smtClean="0"/>
              <a:t>И с нами Бога прославляла!</a:t>
            </a:r>
          </a:p>
          <a:p>
            <a:r>
              <a:rPr lang="ru-RU" sz="2000" dirty="0" smtClean="0"/>
              <a:t>И люди радуются пасхе!</a:t>
            </a:r>
            <a:br>
              <a:rPr lang="ru-RU" sz="2000" dirty="0" smtClean="0"/>
            </a:br>
            <a:r>
              <a:rPr lang="ru-RU" sz="2000" dirty="0" smtClean="0"/>
              <a:t>Детей блестят от счастья глазки.</a:t>
            </a:r>
            <a:br>
              <a:rPr lang="ru-RU" sz="2000" dirty="0" smtClean="0"/>
            </a:br>
            <a:r>
              <a:rPr lang="ru-RU" sz="2000" dirty="0" smtClean="0"/>
              <a:t>Весна цветёт, полна чудес,</a:t>
            </a:r>
            <a:br>
              <a:rPr lang="ru-RU" sz="2000" dirty="0" smtClean="0"/>
            </a:br>
            <a:r>
              <a:rPr lang="ru-RU" sz="2000" dirty="0" smtClean="0"/>
              <a:t>Христос воскрес! Христос воскрес!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такой уголок у нас получился!</a:t>
            </a:r>
            <a:endParaRPr lang="ru-RU" dirty="0"/>
          </a:p>
        </p:txBody>
      </p:sp>
      <p:pic>
        <p:nvPicPr>
          <p:cNvPr id="5" name="Содержимое 4" descr="53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642910" y="135729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533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786314" y="292893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_04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Светлого праздника Вам!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M_043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4063194"/>
            <a:ext cx="4038600" cy="27948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7"/>
            <a:ext cx="8472518" cy="4643470"/>
          </a:xfrm>
        </p:spPr>
        <p:txBody>
          <a:bodyPr>
            <a:normAutofit fontScale="77500" lnSpcReduction="20000"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Светлый праздник Пасхи отмечается весной и ассоциируется у детей с раскрашиванием яиц и, конечно же, пасхальными булками и куличами. Дошкольникам не обязательно рассказывать подробно о самом празднике, но они уже должны понимать, что Пасха – религиозный праздник, отмечающий Воскресение Христова.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Как и к каждому празднику, к Пасхе полезно выучить несколько стихотворений вместе с ребёнком, подготовиться по принятым у нас традициям, создать нужную атмосферу для дальнейшего формирования самосознания детей.</a:t>
            </a:r>
          </a:p>
          <a:p>
            <a:endParaRPr lang="ru-RU" dirty="0"/>
          </a:p>
        </p:txBody>
      </p:sp>
      <p:pic>
        <p:nvPicPr>
          <p:cNvPr id="4" name="Рисунок 3" descr="5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4089801"/>
            <a:ext cx="3690931" cy="276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_0387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286123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388 - копия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250008"/>
            <a:ext cx="3857652" cy="289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390 - копия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4572000" y="3357562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500042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Наши ребята решили к празднику Вербное воскресенье самостоятельно изготовить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вербочки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 бросового материала, работали они дружно, старательно и весело!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2828916" cy="55118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Весна еще не сшила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Лесам, полям рубашки,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Лишь верба распустила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Кудрявые барашки.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Барашки золотые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Бегут по тонким веткам,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Веселые, живые,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маленькие детки.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Содержимое 3" descr="SAM_0394 - копия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10743" y="1357298"/>
            <a:ext cx="5933257" cy="459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какие веточки вербы у нас получились!</a:t>
            </a:r>
            <a:endParaRPr lang="ru-RU" dirty="0"/>
          </a:p>
        </p:txBody>
      </p:sp>
      <p:pic>
        <p:nvPicPr>
          <p:cNvPr id="4" name="Содержимое 3" descr="SAM_0395 - копия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00100" y="1382667"/>
            <a:ext cx="7143799" cy="535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272573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празднику Великая Пасха мы с ребятами изготовляли подарки для их родителей. Это были корзиночки, которые они потом украшали по собственному замыслу, а в корзиночку посадили петушка, сделанного также самостоятельно из бросового материала.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0399 - копия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29124" y="785794"/>
            <a:ext cx="4462476" cy="334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4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071810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5072074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Детям очень нравилось изготавливать все своими руками и любоваться результатом своей работы.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Подарки для наших родных получились яркими и красочными</a:t>
            </a:r>
            <a:endParaRPr lang="ru-RU" dirty="0"/>
          </a:p>
        </p:txBody>
      </p:sp>
      <p:pic>
        <p:nvPicPr>
          <p:cNvPr id="5" name="Содержимое 4" descr="SAM_041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52354" y="1500174"/>
            <a:ext cx="4391083" cy="329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AM_041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3438" y="2403843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Самым важным блюдом на празднике всегда считался КУЛИЧ, его наши ребята выпекали из соленого теста и раскрашивали гуашью, а затем украшали цветной посыпкой, куличи получились как настоящие.</a:t>
            </a:r>
            <a:endParaRPr lang="ru-RU" sz="2400" dirty="0"/>
          </a:p>
        </p:txBody>
      </p:sp>
      <p:pic>
        <p:nvPicPr>
          <p:cNvPr id="5" name="Содержимое 4" descr="50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42844" y="1571612"/>
            <a:ext cx="262534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50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500826" y="1714488"/>
            <a:ext cx="2643174" cy="352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33643" y="3071810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pedsovet.su/_ld/343/748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74" y="500042"/>
            <a:ext cx="2471726" cy="27257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В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се к празднованию у нас готово, можно  и праздник отмечать…</a:t>
            </a:r>
            <a:endParaRPr lang="ru-RU" sz="2400" dirty="0">
              <a:latin typeface="+mn-lt"/>
            </a:endParaRPr>
          </a:p>
        </p:txBody>
      </p:sp>
      <p:pic>
        <p:nvPicPr>
          <p:cNvPr id="10" name="Содержимое 3" descr="SAM_0421.JPG"/>
          <p:cNvPicPr>
            <a:picLocks noChangeAspect="1"/>
          </p:cNvPicPr>
          <p:nvPr/>
        </p:nvPicPr>
        <p:blipFill>
          <a:blip r:embed="rId3" cstate="screen"/>
          <a:srcRect l="12503" t="8513" r="8254"/>
          <a:stretch>
            <a:fillRect/>
          </a:stretch>
        </p:blipFill>
        <p:spPr>
          <a:xfrm rot="16200000">
            <a:off x="3009769" y="62011"/>
            <a:ext cx="3429024" cy="373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SAM_0422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428596" y="34290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526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>
          <a:xfrm>
            <a:off x="4714876" y="335756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57158" y="500042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 красили яйца по замыслу, у всех получились необычные, красивые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256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 мы готовились к Светлому празднику Пасха</vt:lpstr>
      <vt:lpstr>Слайд 2</vt:lpstr>
      <vt:lpstr>Слайд 3</vt:lpstr>
      <vt:lpstr>Весна еще не сшила Лесам, полям рубашки, Лишь верба распустила Кудрявые барашки. Барашки золотые Бегут по тонким веткам, Веселые, живые, Как маленькие детки. </vt:lpstr>
      <vt:lpstr>Вот какие веточки вербы у нас получились!</vt:lpstr>
      <vt:lpstr>К празднику Великая Пасха мы с ребятами изготовляли подарки для их родителей. Это были корзиночки, которые они потом украшали по собственному замыслу, а в корзиночку посадили петушка, сделанного также самостоятельно из бросового материала.</vt:lpstr>
      <vt:lpstr>Подарки для наших родных получились яркими и красочными</vt:lpstr>
      <vt:lpstr>Самым важным блюдом на празднике всегда считался КУЛИЧ, его наши ребята выпекали из соленого теста и раскрашивали гуашью, а затем украшали цветной посыпкой, куличи получились как настоящие.</vt:lpstr>
      <vt:lpstr>Все к празднованию у нас готово, можно  и праздник отмечать…</vt:lpstr>
      <vt:lpstr>Слайд 10</vt:lpstr>
      <vt:lpstr>Вот такой уголок у нас получился!</vt:lpstr>
      <vt:lpstr>Светлого праздника Вам!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22</cp:revision>
  <dcterms:created xsi:type="dcterms:W3CDTF">2015-04-21T06:23:59Z</dcterms:created>
  <dcterms:modified xsi:type="dcterms:W3CDTF">2015-05-10T18:23:04Z</dcterms:modified>
</cp:coreProperties>
</file>