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8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EA28-0E21-40F9-B3C0-0FB8A2956E0C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BABF6-D4B7-4A13-9B32-DA361C704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3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A3B475-41C2-4FB7-9464-F8255297D9B2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55693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ДОРОЖНЫЕ ЗНАКИ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85184"/>
            <a:ext cx="7406640" cy="158417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для детей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Составила воспитатель МБ ДОУ № 47 Букина Л.В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rcpmss.edu07.ru/files/images/p189_pic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3815965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"Пункт питания"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672408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 вам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нужна еда,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пожалуйте сюда.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Эй, шофер,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 пункт питания!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mg01.chitalnya.ru/upload/590/36322636855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514583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Дорожная Азбука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Город, в котором с тобой мы живем,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по праву назвать букварем.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она, азбука, – над головой: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Знаки развешаны по мостовой.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Азбуку города помни всегда,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 не случилась с тобою беда!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"Пешеходный переход"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816424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наземный переход,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 целый день народ.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Ты, водитель, не грусти,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Пешехода пропусти!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adm-tavda.ru/userfiles/perehod%281%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806" y="1628800"/>
            <a:ext cx="4039674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"Движение запрещено"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Этот знак ну очень строгий,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Коль стоит он на дороге.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Говорит он нам: "Друзья,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Ездить здесь совсем нельзя!"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1" name="Picture 5" descr="http://www.nn.ru/data/forum/images/2012-06/51482329-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4464495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"Въезд запрещен"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водителей стращает,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Въезд машинам запрещает!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пытайтесь сгоряча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Ехать мимо кирпича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15362" name="Picture 2" descr="http://1nsk.ru/data/foto/142/original/9bc8c965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72544"/>
            <a:ext cx="4104456" cy="39761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месте пешеход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Терпеливо транспорт ждет.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пешком устал шагать,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Хочет пассажиром стать.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detsad-kitty.ru/uploads/posts/2009-05/1243666279_avto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08720"/>
            <a:ext cx="3638550" cy="53149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"Место остановки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общественного транспорта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931" y="548680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"Дорожные работы"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"дорожные работы".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Чинит здесь дорогу кто-то.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сбавить нужно будет,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ведь на дороге люди.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portalik.flyfm.net/uploads/posts/2011-07/1311241380_131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366" y="1700808"/>
            <a:ext cx="4247310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"Дикие животные"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52839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Бродят здесь посредь дороги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Лоси, волки, носороги.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Ты, водитель, не спеши,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сперва пройдут ежи!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i.pokeroff.ru/uploads/wysiwyg/_/_1/_14/14_134243198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16832"/>
            <a:ext cx="4824535" cy="4307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 "Больница"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312368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нужно вам лечиться,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подскажет, где больница.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 серьезных докторов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вам скажут: "Будь здоров!"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spravka08.ru/find/images/35/35_22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143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ДОРОЖНЫЕ ЗНАКИ</vt:lpstr>
      <vt:lpstr>Дорожная Азбука</vt:lpstr>
      <vt:lpstr>Знак "Пешеходный переход" </vt:lpstr>
      <vt:lpstr>Знак "Движение запрещено" </vt:lpstr>
      <vt:lpstr>Знак "Въезд запрещен" </vt:lpstr>
      <vt:lpstr>Знак "Место остановки  общественного транспорта </vt:lpstr>
      <vt:lpstr>Знак "Дорожные работы" </vt:lpstr>
      <vt:lpstr>Знак "Дикие животные" </vt:lpstr>
      <vt:lpstr>Знак "Больница" </vt:lpstr>
      <vt:lpstr>Знак "Пункт питания"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Denis</dc:creator>
  <cp:lastModifiedBy>U53R</cp:lastModifiedBy>
  <cp:revision>3</cp:revision>
  <dcterms:created xsi:type="dcterms:W3CDTF">2013-12-15T12:00:15Z</dcterms:created>
  <dcterms:modified xsi:type="dcterms:W3CDTF">2015-05-10T18:22:31Z</dcterms:modified>
</cp:coreProperties>
</file>