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em-school21.ucoz.ru/Raboti_detey/zimaptici.jpg"/>
          <p:cNvPicPr/>
          <p:nvPr/>
        </p:nvPicPr>
        <p:blipFill>
          <a:blip r:embed="rId2" cstate="print"/>
          <a:srcRect b="15040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9872" y="170135"/>
            <a:ext cx="572412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в своей лесной палате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осит пестренький халатик,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 деревья лечит,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остучит и легче. 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g01.chitalnya.ru/upload2/317/43844626890495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6981">
            <a:off x="524350" y="1853022"/>
            <a:ext cx="3419872" cy="46531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5"/>
            <a:ext cx="4320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серой шубке перьевой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в морозы он герой.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Скачет, на лету резвиться,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орел, а все же птица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43.radikal.ru/i102/0902/03/fb927b7d63a6t.jpg"/>
          <p:cNvPicPr/>
          <p:nvPr/>
        </p:nvPicPr>
        <p:blipFill>
          <a:blip r:embed="rId2" cstate="print"/>
          <a:srcRect b="7263"/>
          <a:stretch>
            <a:fillRect/>
          </a:stretch>
        </p:blipFill>
        <p:spPr bwMode="auto">
          <a:xfrm>
            <a:off x="4716016" y="2564904"/>
            <a:ext cx="4427984" cy="3717404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221088"/>
            <a:ext cx="53103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Пусть я птичка невеличка, У меня, друзья, привычка: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начнутся холода, Прямо с севера сюда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41.radikal.ru/i094/0902/b3/37730a6bbfa7t.jpg"/>
          <p:cNvPicPr/>
          <p:nvPr/>
        </p:nvPicPr>
        <p:blipFill>
          <a:blip r:embed="rId2" cstate="print"/>
          <a:srcRect b="6569"/>
          <a:stretch>
            <a:fillRect/>
          </a:stretch>
        </p:blipFill>
        <p:spPr bwMode="auto">
          <a:xfrm>
            <a:off x="4716016" y="188640"/>
            <a:ext cx="4159374" cy="4176464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4437112"/>
            <a:ext cx="44999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Непоседа пестрая,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Птица длиннохвостая,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Птица говорливая,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Самая болтливая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 descr="http://im4-tub-ru.yandex.net/i?id=459287231-68-72&amp;n=21"/>
          <p:cNvPicPr/>
          <p:nvPr/>
        </p:nvPicPr>
        <p:blipFill>
          <a:blip r:embed="rId2" cstate="print"/>
          <a:srcRect l="16305" t="10436"/>
          <a:stretch>
            <a:fillRect/>
          </a:stretch>
        </p:blipFill>
        <p:spPr bwMode="auto">
          <a:xfrm>
            <a:off x="251520" y="404664"/>
            <a:ext cx="4392488" cy="4968552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404665"/>
            <a:ext cx="4392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Всю ночь летает, Мышей добывает,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станет светло – Спать летит в дупло.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ecosystema.ru/08nature/birds/096.jpg"/>
          <p:cNvPicPr/>
          <p:nvPr/>
        </p:nvPicPr>
        <p:blipFill>
          <a:blip r:embed="rId2" cstate="print"/>
          <a:srcRect l="20343" t="11274" r="28186" b="36765"/>
          <a:stretch>
            <a:fillRect/>
          </a:stretch>
        </p:blipFill>
        <p:spPr bwMode="auto">
          <a:xfrm>
            <a:off x="323528" y="692696"/>
            <a:ext cx="4104456" cy="5472608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3016"/>
            <a:ext cx="4139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Белые щечки -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Синяя птичка,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Остренький клювик -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невеличка.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Желтая грудка -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…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45.radikal.ru/i110/0902/27/b55d0f17fba8t.jpg"/>
          <p:cNvPicPr/>
          <p:nvPr/>
        </p:nvPicPr>
        <p:blipFill>
          <a:blip r:embed="rId2" cstate="print"/>
          <a:srcRect b="8551"/>
          <a:stretch>
            <a:fillRect/>
          </a:stretch>
        </p:blipFill>
        <p:spPr bwMode="auto">
          <a:xfrm>
            <a:off x="4283968" y="260648"/>
            <a:ext cx="4600575" cy="3667125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.labirint.ru/images/comments_pic/1115/01labt72d1302687295.jpg"/>
          <p:cNvPicPr/>
          <p:nvPr/>
        </p:nvPicPr>
        <p:blipFill>
          <a:blip r:embed="rId2" cstate="print"/>
          <a:srcRect t="19176" b="14119"/>
          <a:stretch>
            <a:fillRect/>
          </a:stretch>
        </p:blipFill>
        <p:spPr bwMode="auto">
          <a:xfrm>
            <a:off x="251520" y="2564904"/>
            <a:ext cx="6120680" cy="3744416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3968" y="404664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Кар-кар-кар! Кар-кар-кар! –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Вот и весь репертуар.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Оглашает крону клёна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Своим пением …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Валентина\Desktop\Screenshot_6.png"/>
          <p:cNvPicPr/>
          <p:nvPr/>
        </p:nvPicPr>
        <p:blipFill>
          <a:blip r:embed="rId2" cstate="print"/>
          <a:srcRect l="3833" t="2100" r="3833"/>
          <a:stretch>
            <a:fillRect/>
          </a:stretch>
        </p:blipFill>
        <p:spPr bwMode="auto">
          <a:xfrm>
            <a:off x="395536" y="908720"/>
            <a:ext cx="3456384" cy="485670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11960" y="1988840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кормушку смастерили.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столовую открыли: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Воробей, снегирь-сосед –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 вам зимой обед!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117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7</cp:revision>
  <dcterms:created xsi:type="dcterms:W3CDTF">2013-10-14T20:02:01Z</dcterms:created>
  <dcterms:modified xsi:type="dcterms:W3CDTF">2013-10-14T21:37:23Z</dcterms:modified>
</cp:coreProperties>
</file>