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A493A-9959-4310-8D95-CB4972A90BB5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C581C-D17B-42A1-B7AB-A035CE913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C581C-D17B-42A1-B7AB-A035CE913A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3240360" cy="1844824"/>
          </a:xfrm>
          <a:prstGeom prst="rect">
            <a:avLst/>
          </a:prstGeom>
          <a:noFill/>
        </p:spPr>
      </p:pic>
      <p:pic>
        <p:nvPicPr>
          <p:cNvPr id="5" name="Рисунок 4" descr="дети-с-мячом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122341"/>
            <a:ext cx="3515147" cy="17356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 numCol="2">
            <a:noAutofit/>
          </a:bodyPr>
          <a:lstStyle/>
          <a:p>
            <a:r>
              <a:rPr lang="en-US" sz="1600" b="1" i="1" dirty="0" smtClean="0">
                <a:solidFill>
                  <a:srgbClr val="0070C0"/>
                </a:solidFill>
              </a:rPr>
              <a:t/>
            </a:r>
            <a:br>
              <a:rPr lang="en-US" sz="1600" b="1" i="1" dirty="0" smtClean="0">
                <a:solidFill>
                  <a:srgbClr val="0070C0"/>
                </a:solidFill>
              </a:rPr>
            </a:br>
            <a:r>
              <a:rPr lang="en-US" sz="1600" b="1" i="1" dirty="0" smtClean="0">
                <a:solidFill>
                  <a:srgbClr val="0070C0"/>
                </a:solidFill>
              </a:rPr>
              <a:t/>
            </a:r>
            <a:br>
              <a:rPr lang="en-US" sz="1600" b="1" i="1" dirty="0" smtClean="0">
                <a:solidFill>
                  <a:srgbClr val="0070C0"/>
                </a:solidFill>
              </a:rPr>
            </a:br>
            <a:r>
              <a:rPr lang="ru-RU" sz="1600" b="1" i="1" dirty="0" smtClean="0">
                <a:solidFill>
                  <a:srgbClr val="0070C0"/>
                </a:solidFill>
              </a:rPr>
              <a:t>Памятка</a:t>
            </a:r>
            <a:r>
              <a:rPr lang="ru-RU" sz="1200" dirty="0" smtClean="0">
                <a:solidFill>
                  <a:srgbClr val="FF0000"/>
                </a:solidFill>
              </a:rPr>
              <a:t/>
            </a:r>
            <a:br>
              <a:rPr lang="ru-RU" sz="1200" dirty="0" smtClean="0">
                <a:solidFill>
                  <a:srgbClr val="FF0000"/>
                </a:solidFill>
              </a:rPr>
            </a:br>
            <a:r>
              <a:rPr lang="ru-RU" sz="1400" b="1" i="1" dirty="0" smtClean="0">
                <a:solidFill>
                  <a:srgbClr val="FF0000"/>
                </a:solidFill>
              </a:rPr>
              <a:t>Подвижные игры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i="1" u="sng" dirty="0" smtClean="0"/>
              <a:t>Элементарные игры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1. Сюжетно-ролевые игры (</a:t>
            </a:r>
            <a:r>
              <a:rPr lang="ru-RU" sz="1200" dirty="0" smtClean="0"/>
              <a:t>У медведя во бору», «Белка и орешки», «Охотник и зайцы», «Пузырь»,»Гости», «Магазин»,»семья» и т.д.) </a:t>
            </a:r>
            <a:br>
              <a:rPr lang="ru-RU" sz="1200" dirty="0" smtClean="0"/>
            </a:br>
            <a:r>
              <a:rPr lang="ru-RU" sz="1200" b="1" dirty="0" smtClean="0"/>
              <a:t>2. Бессюжетные</a:t>
            </a:r>
            <a:r>
              <a:rPr lang="ru-RU" sz="1200" dirty="0" smtClean="0"/>
              <a:t> («</a:t>
            </a:r>
            <a:r>
              <a:rPr lang="ru-RU" sz="1200" dirty="0" err="1" smtClean="0"/>
              <a:t>Ловишки</a:t>
            </a:r>
            <a:r>
              <a:rPr lang="ru-RU" sz="1200" dirty="0" smtClean="0"/>
              <a:t>», «Догони меня», «Не опоздай», «Найди свой цвет»,ИГРЫ С ЭЛЕМЕНТАМИ СОРЕВНОВАНИЯ, ИГРЫ-ЭСТАФЕТЫ, ИГРЫ С ИСПОЛЬЗОВАНИЕМ ПРЕДМЕТОВ (КЕГЛИ, КОЛЬЦЕБРОС, СЕРСО, «ШКОЛА МЯЧА»)</a:t>
            </a:r>
            <a:br>
              <a:rPr lang="ru-RU" sz="1200" dirty="0" smtClean="0"/>
            </a:br>
            <a:r>
              <a:rPr lang="ru-RU" sz="1200" b="1" dirty="0" smtClean="0"/>
              <a:t>     3. Игры-забавы</a:t>
            </a:r>
            <a:r>
              <a:rPr lang="ru-RU" sz="1200" dirty="0" smtClean="0"/>
              <a:t> (побуждают ребенка к двигательной активности: «Ладушки», «Коза рогатая», «Жмурки», «Мыльные пузыри», прыжки в мешках и  др.)</a:t>
            </a:r>
            <a:br>
              <a:rPr lang="ru-RU" sz="1200" dirty="0" smtClean="0"/>
            </a:br>
            <a:r>
              <a:rPr lang="ru-RU" sz="1200" dirty="0" smtClean="0"/>
              <a:t>      </a:t>
            </a:r>
            <a:r>
              <a:rPr lang="ru-RU" sz="1200" b="1" dirty="0" smtClean="0"/>
              <a:t>4.Игры-аттракционы</a:t>
            </a:r>
            <a:r>
              <a:rPr lang="ru-RU" sz="1200" dirty="0" smtClean="0"/>
              <a:t> (двигательные задания выполняются в необычных условиях и часто включают элементы соревнования)</a:t>
            </a:r>
            <a:br>
              <a:rPr lang="ru-RU" sz="1200" dirty="0" smtClean="0"/>
            </a:br>
            <a:r>
              <a:rPr lang="ru-RU" sz="1200" dirty="0" smtClean="0"/>
              <a:t>       </a:t>
            </a:r>
            <a:r>
              <a:rPr lang="ru-RU" sz="1200" b="1" dirty="0" smtClean="0"/>
              <a:t>5.Игровые упражнения </a:t>
            </a:r>
            <a:r>
              <a:rPr lang="ru-RU" sz="1200" dirty="0" smtClean="0"/>
              <a:t>(каждый ребенок действует отдельно, выполняя инструкции взрослого)</a:t>
            </a:r>
            <a:br>
              <a:rPr lang="ru-RU" sz="1200" dirty="0" smtClean="0"/>
            </a:br>
            <a:r>
              <a:rPr lang="ru-RU" sz="1200" b="1" dirty="0" smtClean="0"/>
              <a:t>       </a:t>
            </a:r>
            <a:r>
              <a:rPr lang="ru-RU" sz="1200" b="1" i="1" u="sng" dirty="0" smtClean="0"/>
              <a:t>Сложные игры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Игры с элементами спорта</a:t>
            </a:r>
            <a:r>
              <a:rPr lang="ru-RU" sz="1200" dirty="0" smtClean="0"/>
              <a:t> (городки, бадминтон, настольный теннис и др.)</a:t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88224" y="3886200"/>
            <a:ext cx="1184176" cy="11886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Памятка Подвижные игры Элементарные игры 1. Сюжетно-ролевые игры (У медведя во бору», «Белка и орешки», «Охотник и зайцы», «Пузырь»,»Гости», «Магазин»,»семья» и т.д.)  2. Бессюжетные («Ловишки», «Догони меня», «Не опоздай», «Найди свой цвет»,ИГРЫ С ЭЛЕМЕНТАМИ СОРЕВНОВАНИЯ, ИГРЫ-ЭСТАФЕТЫ, ИГРЫ С ИСПОЛЬЗОВАНИЕМ ПРЕДМЕТОВ (КЕГЛИ, КОЛЬЦЕБРОС, СЕРСО, «ШКОЛА МЯЧА»)      3. Игры-забавы (побуждают ребенка к двигательной активности: «Ладушки», «Коза рогатая», «Жмурки», «Мыльные пузыри», прыжки в мешках и  др.)       4.Игры-аттракционы (двигательные задания выполняются в необычных условиях и часто включают элементы соревнования)        5.Игровые упражнения (каждый ребенок действует отдельно, выполняя инструкции взрослого)        Сложные игры Игры с элементами спорта (городки, бадминтон, настольный теннис и др.)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Подвижные игры Элементарные игры 1. Сюжетно-ролевые игры (У медведя во бору», «Белка и орешки», «Охотник и зайцы», «Пузырь»,»Гости», «Магазин»,»семья» и т.д.)  2. Бессюжетные («Ловишки», «Догони меня», «Не опоздай», «Найди свой цвет»,ИГРЫ С ЭЛЕМЕНТАМИ СОРЕВНОВАНИЯ, ИГРЫ-ЭСТАФЕТЫ, ИГРЫ С ИСПОЛЬЗОВАНИЕМ ПРЕДМЕТОВ (КЕГЛИ, КОЛЬЦЕБРОС, СЕРСО, «ШКОЛА МЯЧА»)      3. Игры-забавы (побуждают ребенка к двигательной активности: «Ладушки», «Коза рогатая», «Жмурки», «Мыльные пузыри», прыжки в мешках и  др.)       4.Игры-аттракционы (двигательные задания выполняются в необычных условиях и часто включают элементы соревнования)        5.Игровые упражнения (каждый ребенок действует отдельно, выполняя инструкции взрослого)        Сложные игры Игры с элементами спорта (городки, бадминтон, настольный теннис и др.) </dc:title>
  <cp:lastModifiedBy>Admin</cp:lastModifiedBy>
  <cp:revision>3</cp:revision>
  <dcterms:modified xsi:type="dcterms:W3CDTF">2014-07-05T14:38:15Z</dcterms:modified>
</cp:coreProperties>
</file>