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0D2D27-540C-4621-98C6-6C46C91414E6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E277135-40D3-4009-8F65-8CB7611F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564360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Общешкольное родительское собрание.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/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Подготовила учитель </a:t>
            </a:r>
            <a:r>
              <a:rPr lang="ru-RU" dirty="0" err="1" smtClean="0">
                <a:solidFill>
                  <a:schemeClr val="tx1"/>
                </a:solidFill>
              </a:rPr>
              <a:t>нач.классов</a:t>
            </a:r>
            <a:r>
              <a:rPr lang="ru-RU" dirty="0" smtClean="0">
                <a:solidFill>
                  <a:schemeClr val="tx1"/>
                </a:solidFill>
              </a:rPr>
              <a:t> БРОВКОВА И.Е.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Существуют три основные тактики: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Игнорировать поведение ребенка</a:t>
            </a:r>
            <a:r>
              <a:rPr lang="ru-RU" sz="3200" dirty="0" smtClean="0"/>
              <a:t> (не обращать на него внимания).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Отвлекать ребенка</a:t>
            </a:r>
            <a:r>
              <a:rPr lang="ru-RU" sz="3200" dirty="0" smtClean="0"/>
              <a:t> (переключать внимание ребенка, показывая или давая ему что-нибудь интересное). 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Наказывать</a:t>
            </a:r>
            <a:r>
              <a:rPr lang="ru-RU" sz="3200" dirty="0" smtClean="0"/>
              <a:t> (шлепать, ругать, ставить в угол и пр.).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физическое наказание (порка, подзатыльники, таскание за волосы и т.д.);</a:t>
            </a:r>
          </a:p>
          <a:p>
            <a:pPr lvl="0"/>
            <a:r>
              <a:rPr lang="ru-RU" dirty="0" smtClean="0"/>
              <a:t>наказание изоляцией (стояние в углу, запирание в комнате, ванной, туалете, чулане, отказ от контакта и пр.);</a:t>
            </a:r>
          </a:p>
          <a:p>
            <a:pPr lvl="0"/>
            <a:r>
              <a:rPr lang="ru-RU" dirty="0" smtClean="0"/>
              <a:t>словесное наказание (угрозы, унижение);</a:t>
            </a:r>
          </a:p>
          <a:p>
            <a:pPr lvl="0"/>
            <a:r>
              <a:rPr lang="ru-RU" dirty="0" smtClean="0"/>
              <a:t>наказание трудом;</a:t>
            </a:r>
          </a:p>
          <a:p>
            <a:pPr lvl="0"/>
            <a:r>
              <a:rPr lang="ru-RU" dirty="0" smtClean="0"/>
              <a:t>наказание лишением удовольствия.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ФИЗИЧЕСКОЕ НАКАЗАНИЕ</a:t>
            </a:r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r>
              <a:rPr lang="ru-RU" sz="3600" u="sng" smtClean="0"/>
              <a:t> ВНИМАНИЕ</a:t>
            </a:r>
            <a:r>
              <a:rPr lang="ru-RU" sz="3600" u="sng" dirty="0" smtClean="0"/>
              <a:t>! </a:t>
            </a:r>
            <a:r>
              <a:rPr lang="ru-RU" sz="3600" dirty="0" smtClean="0"/>
              <a:t>Если родители считают возможным причинить ребенку боль в виде дисциплинарного средства, то они достаточно легко могут переступить черту и перейти к жестокости.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НАКАЗАНИЕ ИЗОЛЯЦИЕЙ</a:t>
            </a:r>
          </a:p>
          <a:p>
            <a:pPr>
              <a:buNone/>
            </a:pPr>
            <a:r>
              <a:rPr lang="ru-RU" sz="3200" dirty="0" smtClean="0"/>
              <a:t>Такой метод надо применять спокойно, объяснив ребенку причину наказания</a:t>
            </a:r>
          </a:p>
          <a:p>
            <a:pPr>
              <a:buNone/>
            </a:pPr>
            <a:r>
              <a:rPr lang="ru-RU" sz="3200" dirty="0" smtClean="0"/>
              <a:t>Если в изоляции оказывается ребенок, страдающий боязнью замкнутого пространства (клаустрофобией), то такое наказание превращается в самую жестокую пытку и может спровоцировать нервный приступ и другие тяжелые последствия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СЛОВЕСНЫЕ НАКАЗАНИЯ</a:t>
            </a:r>
          </a:p>
          <a:p>
            <a:pPr>
              <a:buNone/>
            </a:pPr>
            <a:r>
              <a:rPr lang="ru-RU" sz="3200" b="1" u="sng" dirty="0" smtClean="0"/>
              <a:t>ВНИМАНИЕ! </a:t>
            </a:r>
            <a:r>
              <a:rPr lang="ru-RU" sz="3200" dirty="0" smtClean="0"/>
              <a:t>Старайтесь почаще обращать внимание на положительные качества ребенка. Хвалите его. Тем самым вы создадите дополнительную мотивацию для того, чтобы малыш руководствовался девизом: «Буду делать хорошо и не буду — плохо».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НАКАЗАНИЕ ТРУДОМ</a:t>
            </a:r>
          </a:p>
          <a:p>
            <a:pPr>
              <a:buNone/>
            </a:pPr>
            <a:r>
              <a:rPr lang="ru-RU" sz="3200" b="1" u="sng" dirty="0" smtClean="0"/>
              <a:t>ВНИМАНИЕ! </a:t>
            </a:r>
            <a:r>
              <a:rPr lang="ru-RU" sz="3200" dirty="0" smtClean="0"/>
              <a:t>Ни в коем случае не стоит наказывать ребенка тем, что он должен делать добровольно, от чего человек может и должен получать радость.</a:t>
            </a:r>
          </a:p>
          <a:p>
            <a:pPr>
              <a:buNone/>
            </a:pPr>
            <a:r>
              <a:rPr lang="ru-RU" sz="3200" dirty="0" smtClean="0"/>
              <a:t>Подобные наказания могут на всю жизнь закрепить негативное отношение к труду, учебе, чтению.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ЛИШЕНИЕ УДОВОЛЬСТВИЯ</a:t>
            </a:r>
          </a:p>
          <a:p>
            <a:pPr>
              <a:buNone/>
            </a:pPr>
            <a:r>
              <a:rPr lang="ru-RU" sz="3600" b="1" u="sng" dirty="0" smtClean="0"/>
              <a:t>ВНИМАНИЕ! </a:t>
            </a:r>
            <a:r>
              <a:rPr lang="ru-RU" sz="3600" dirty="0" smtClean="0"/>
              <a:t>Будьте справедливы к детям. Не злоупотребляйте подобными наказаниями, применяйте их, только если случился поступок действительно ощутимый, действительно вас огорчивший	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ru-RU" sz="3300" b="1" dirty="0" smtClean="0"/>
              <a:t>Что стоит знать о наказаниях?</a:t>
            </a:r>
            <a:endParaRPr lang="ru-RU" sz="3300" dirty="0" smtClean="0"/>
          </a:p>
          <a:p>
            <a:pPr fontAlgn="base">
              <a:buNone/>
            </a:pPr>
            <a:r>
              <a:rPr lang="ru-RU" sz="3300" dirty="0" smtClean="0"/>
              <a:t>1. Ребёнок должен знать, за что его наказали.</a:t>
            </a:r>
          </a:p>
          <a:p>
            <a:pPr fontAlgn="base">
              <a:buNone/>
            </a:pPr>
            <a:r>
              <a:rPr lang="ru-RU" sz="3300" dirty="0" smtClean="0"/>
              <a:t>2. Не стоить наказывать в порыве гнева.</a:t>
            </a:r>
          </a:p>
          <a:p>
            <a:pPr fontAlgn="base">
              <a:buNone/>
            </a:pPr>
            <a:r>
              <a:rPr lang="ru-RU" sz="3300" dirty="0" smtClean="0"/>
              <a:t>Помните, что ваши действия должны быть последовательны.</a:t>
            </a:r>
          </a:p>
          <a:p>
            <a:pPr fontAlgn="base">
              <a:buNone/>
            </a:pPr>
            <a:r>
              <a:rPr lang="ru-RU" sz="3300" dirty="0" smtClean="0"/>
              <a:t>4. Не стоит наказывать за один проступок дважды.</a:t>
            </a:r>
          </a:p>
          <a:p>
            <a:pPr fontAlgn="base">
              <a:buNone/>
            </a:pPr>
            <a:r>
              <a:rPr lang="ru-RU" sz="3300" dirty="0" smtClean="0"/>
              <a:t>5. Наказание должно быть справедливым.</a:t>
            </a:r>
          </a:p>
          <a:p>
            <a:pPr fontAlgn="base">
              <a:buNone/>
            </a:pPr>
            <a:r>
              <a:rPr lang="ru-RU" sz="3300" dirty="0" smtClean="0"/>
              <a:t>6. Наказание должно быть индивидуальным (не для всех детей подходит одно и то же наказание, так для одних достаточно лишить их любимого занятия и осознание не правильности поступка придет, а для других достаточно поставить их в угол.)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7. Ребёнок не должен видеть, что вы сомневаетесь, стоит или нет, его наказывать.</a:t>
            </a:r>
          </a:p>
          <a:p>
            <a:pPr fontAlgn="base">
              <a:buNone/>
            </a:pPr>
            <a:r>
              <a:rPr lang="ru-RU" dirty="0" smtClean="0"/>
              <a:t>8. Наказание не должно унижать ребёнка, а должно помочь в осознании не правильности того или иного действия.</a:t>
            </a:r>
          </a:p>
          <a:p>
            <a:pPr fontAlgn="base">
              <a:buNone/>
            </a:pPr>
            <a:r>
              <a:rPr lang="ru-RU" dirty="0" smtClean="0"/>
              <a:t>9. Если получилось так, что вы наказали ребёнка в состоянии аффекта, и вы осознали что были не правы, будет правильным извиниться перед наказуемым, тем самым вы покажете, что вы тоже можете ошибаться и признать свои ошибки, чему и учите своего ребёнка.</a:t>
            </a:r>
          </a:p>
          <a:p>
            <a:pPr fontAlgn="base">
              <a:buNone/>
            </a:pPr>
            <a:r>
              <a:rPr lang="ru-RU" dirty="0" smtClean="0"/>
              <a:t>10. После наказания не стоит напоминать ребёнку о случившимся в течение всего оставшегося 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dirty="0" smtClean="0"/>
              <a:t>11. При любом наказании ребёнок должен знать, что он всё- таки любим вами, и вы недовольны лишь его поступком, а не самим ребёнком.</a:t>
            </a:r>
          </a:p>
          <a:p>
            <a:pPr fontAlgn="base">
              <a:buNone/>
            </a:pPr>
            <a:r>
              <a:rPr lang="ru-RU" dirty="0" smtClean="0"/>
              <a:t>12. Не стоить наказывать ребёнка в присутствии его сверстников и друзей.</a:t>
            </a:r>
          </a:p>
          <a:p>
            <a:pPr fontAlgn="base">
              <a:buNone/>
            </a:pPr>
            <a:r>
              <a:rPr lang="ru-RU" dirty="0" smtClean="0"/>
              <a:t>   Родители должны воспитываться вместе с их же детьми. И причину в непослушании собственного ребёнка, стоит искать, прежде всего, в себе, и, найдя её, непременно избавиться от неё раз и навсегда, чтобы не лишиться самого главного в жизни- любви и понимания вашего ребёнка.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Всем нам известно, что любому человеку необходимо, чтобы его понимали и хвалили, не скупитесь на похвалы собственному ребёнку, ведь он так в этом нуждается. И помните, что ваш ребёнок самый лучший и самый любимый, он должен всегда чувствовать, что вы его любите.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571480"/>
            <a:ext cx="7772400" cy="471490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ВАШ РЕБЁНОК ПЕРЕСТАЛ СЛУШАТЬСЯ ВАС. </a:t>
            </a:r>
            <a:b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ЧТО ДЕЛАТЬ?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school219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500438"/>
            <a:ext cx="1643074" cy="3071834"/>
          </a:xfrm>
          <a:prstGeom prst="rect">
            <a:avLst/>
          </a:prstGeom>
        </p:spPr>
      </p:pic>
      <p:pic>
        <p:nvPicPr>
          <p:cNvPr id="5" name="Рисунок 4" descr="school21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4000504"/>
            <a:ext cx="2571768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</a:p>
          <a:p>
            <a:pPr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 П А С И Б О!</a:t>
            </a:r>
          </a:p>
          <a:p>
            <a:pPr>
              <a:buNone/>
            </a:pPr>
            <a:endParaRPr lang="ru-RU" sz="6000" dirty="0">
              <a:latin typeface="Arial Black" pitchFamily="34" charset="0"/>
            </a:endParaRPr>
          </a:p>
        </p:txBody>
      </p:sp>
      <p:pic>
        <p:nvPicPr>
          <p:cNvPr id="5" name="Рисунок 4" descr="24_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2" y="2000240"/>
            <a:ext cx="5705475" cy="4071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183880" cy="4187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До пяти лет обращайся с сыном — как с царем. 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С пяти до пятнадцати — как со слугой. 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После пятнадцати – как с другом. /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Народная мудрость./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Итак,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слушаться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– поступать согласно чьим-то советам, распоряжениям, повиноваться.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Повиновение –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беспрекословное подчинение чьим-то советам, приказам, распоряжениям (слов).</a:t>
            </a:r>
          </a:p>
          <a:p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Во-первых,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часто непослушание рождено непониманием самой сути запрета. Ребенок недоумевает: «Почему взрослым можно, а мне нельзя?». 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ребенок может искренне хотеть сделать все, как велят родители, но у него в самом деле не получается. И, наконец, </a:t>
            </a: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в-третьих,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ребенок может не слушаться из упрямства.</a:t>
            </a:r>
            <a:endParaRPr lang="ru-RU" sz="3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Ребенок не может родиться послушным. Послушным его делает воспитание, отношение к нему взрослых.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chool21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3786190"/>
            <a:ext cx="221457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Психологами были выделены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четыре основные причины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нарушения поведения детей, в том числе и их нежелания выполнять требования взрослых.</a:t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000" b="1" dirty="0" smtClean="0"/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Недостаток внимания.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14422"/>
            <a:ext cx="76438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2. Борьба за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самоутверждение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Желание отомстить.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4.Потеря веры в собственный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успех.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chool219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000372"/>
            <a:ext cx="2214578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вы раздражены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то, скорее всего, непослушание вызвано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борьбой за ваше внимание.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переполнены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гневом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 ребенок пытается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противостоять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вашей воле.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поведение ребенка вас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обижает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то скрытая причина —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месть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вы находитесь во власти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безнадежности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отчаянья, то ваш ребенок глубоко переживает свою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несостоятельность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неблаго</a:t>
            </a:r>
            <a:r>
              <a:rPr lang="ru-RU" dirty="0" smtClean="0"/>
              <a:t>получие.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804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Общешкольное родительское собрание.  Подготовила учитель нач.классов БРОВКОВА И.Е.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2013-10-21T19:25:58Z</dcterms:created>
  <dcterms:modified xsi:type="dcterms:W3CDTF">2013-10-21T20:25:48Z</dcterms:modified>
</cp:coreProperties>
</file>