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9" autoAdjust="0"/>
  </p:normalViewPr>
  <p:slideViewPr>
    <p:cSldViewPr>
      <p:cViewPr varScale="1">
        <p:scale>
          <a:sx n="83" d="100"/>
          <a:sy n="83" d="100"/>
        </p:scale>
        <p:origin x="-3192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64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4146-EE55-40A0-917C-DE628AECC270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56D71-F2E1-4B92-B6BD-B11397478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63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23444" y="195072"/>
            <a:ext cx="6611112" cy="3340608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8176" y="508001"/>
            <a:ext cx="6172200" cy="29464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00200" y="3759200"/>
            <a:ext cx="4920176" cy="23368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4171950" y="8678672"/>
            <a:ext cx="2251710" cy="365760"/>
          </a:xfrm>
        </p:spPr>
        <p:txBody>
          <a:bodyPr vert="horz" rtlCol="0"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6479214" y="8678672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200150" y="8678672"/>
            <a:ext cx="2930598" cy="36576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0096" y="4356608"/>
            <a:ext cx="55549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664307"/>
            <a:ext cx="5829300" cy="3641344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383618"/>
            <a:ext cx="5829300" cy="2012949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4171950" y="8684893"/>
            <a:ext cx="2251710" cy="365760"/>
          </a:xfrm>
        </p:spPr>
        <p:txBody>
          <a:bodyPr vert="horz" rtlCol="0"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6479214" y="8684893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200150" y="8684893"/>
            <a:ext cx="2930598" cy="36576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94560"/>
            <a:ext cx="3028950" cy="6035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94560"/>
            <a:ext cx="3028950" cy="6035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80810" y="8686091"/>
            <a:ext cx="348216" cy="365760"/>
          </a:xfrm>
        </p:spPr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2558" y="2886955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600450" y="2886955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5931"/>
            <a:ext cx="6172200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853016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255684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25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80810" y="8686091"/>
            <a:ext cx="348216" cy="365760"/>
          </a:xfrm>
        </p:spPr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7624"/>
            <a:ext cx="617220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1294" y="1899451"/>
            <a:ext cx="600075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93164" y="1410208"/>
            <a:ext cx="2811780" cy="12192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2352" y="406400"/>
            <a:ext cx="2948940" cy="1016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722352" y="1476747"/>
            <a:ext cx="2948940" cy="14224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71450" y="2946400"/>
            <a:ext cx="6499842" cy="530352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4171950" y="8684893"/>
            <a:ext cx="2251710" cy="365760"/>
          </a:xfrm>
        </p:spPr>
        <p:txBody>
          <a:bodyPr vert="horz" rtlCol="0"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6479214" y="8684893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200150" y="8684893"/>
            <a:ext cx="2930598" cy="36576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0332" y="6299200"/>
            <a:ext cx="4114800" cy="886048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80332" y="7185249"/>
            <a:ext cx="4114800" cy="121634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28600" y="333152"/>
            <a:ext cx="6400800" cy="57912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4171950" y="8678672"/>
            <a:ext cx="2251710" cy="365760"/>
          </a:xfrm>
        </p:spPr>
        <p:txBody>
          <a:bodyPr vert="horz" rtlCol="0"/>
          <a:lstStyle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6479214" y="8678672"/>
            <a:ext cx="348216" cy="36576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200150" y="8678672"/>
            <a:ext cx="2930598" cy="36576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23444" y="196113"/>
            <a:ext cx="6608135" cy="87538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71550" y="8534400"/>
            <a:ext cx="3159198" cy="36576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171950" y="8534400"/>
            <a:ext cx="2251710" cy="36576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5CC0A48-232E-40D4-8D04-CA5B3CA3964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479214" y="8686091"/>
            <a:ext cx="348216" cy="36576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36AE7C2-8880-46B7-A074-0B7072A726A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38048"/>
            <a:ext cx="6172200" cy="1524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94983"/>
            <a:ext cx="6172200" cy="603504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8176" y="508001"/>
            <a:ext cx="6172200" cy="1975767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С.Т. АКСАКОВ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 220-летию со дня рождения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09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246340" cy="10374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С.Т. Аксаков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664" y="1619672"/>
            <a:ext cx="6264696" cy="684076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              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Род 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Аксаковых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или</a:t>
            </a:r>
          </a:p>
          <a:p>
            <a:pPr algn="just"/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                     </a:t>
            </a:r>
            <a:r>
              <a:rPr lang="ru-RU" sz="3000" dirty="0" err="1" smtClean="0">
                <a:solidFill>
                  <a:schemeClr val="tx2">
                    <a:lumMod val="90000"/>
                  </a:schemeClr>
                </a:solidFill>
              </a:rPr>
              <a:t>Оксаковых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, как </a:t>
            </a:r>
            <a:endParaRPr lang="ru-RU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                     звали 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их в старину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,</a:t>
            </a:r>
          </a:p>
          <a:p>
            <a:pPr algn="just"/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                     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был древен и </a:t>
            </a:r>
            <a:endParaRPr lang="ru-RU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just"/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                     восходил 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к </a:t>
            </a:r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знатному</a:t>
            </a:r>
          </a:p>
          <a:p>
            <a:pPr algn="just"/>
            <a:r>
              <a:rPr lang="ru-RU" sz="30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3000" dirty="0">
                <a:solidFill>
                  <a:schemeClr val="tx2">
                    <a:lumMod val="90000"/>
                  </a:schemeClr>
                </a:solidFill>
              </a:rPr>
              <a:t>варягу, переселившемуся в XI веке на Русь со своею дружиной. Были среди Аксаковых бояре, воеводы, генералы, но самым знаменитым стало имя Сергея Тимофеевича Аксакова — русского литератора.</a:t>
            </a:r>
          </a:p>
        </p:txBody>
      </p:sp>
      <p:pic>
        <p:nvPicPr>
          <p:cNvPr id="2050" name="Picture 2" descr="C:\Users\кампутер на\Desktop\i_aksakov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13" y="1115616"/>
            <a:ext cx="2071315" cy="28786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0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8961" y="366184"/>
            <a:ext cx="3446140" cy="413380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Серёжа Аксаков был очень одарённым мальчиком. В четыре года он уже хорошо читал, а в пять лет декламировал наизусть стихи Сумарокова и Хераскова, по-своему пересказывал и даже разыгрывал сказки «Тысячи и одной ночи».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611560"/>
            <a:ext cx="2627313" cy="34988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3" y="4825712"/>
            <a:ext cx="608285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6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688" y="366184"/>
            <a:ext cx="5894412" cy="759019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                                    Своё литературное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призвание Сергей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Тимофеевич осознал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очень поздно и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первые книги написал,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когда ему было уже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далеко за пятьдесят. В 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эту пору </a:t>
            </a:r>
            <a:r>
              <a:rPr lang="ru-RU" sz="2400" dirty="0" err="1" smtClean="0"/>
              <a:t>С.Т.Аксаков</a:t>
            </a:r>
            <a:r>
              <a:rPr lang="ru-RU" sz="2400" dirty="0" smtClean="0"/>
              <a:t> — 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отец многочисленного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и дружного семейства,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гостеприимный хозяин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дома, куда съезжалась вся литературная, театральная и музыкальная Москва. Друзья (а среди них были </a:t>
            </a:r>
            <a:r>
              <a:rPr lang="ru-RU" sz="2400" dirty="0" err="1" smtClean="0"/>
              <a:t>Н.В.Гоголь</a:t>
            </a:r>
            <a:r>
              <a:rPr lang="ru-RU" sz="2400" dirty="0" smtClean="0"/>
              <a:t>, </a:t>
            </a:r>
            <a:r>
              <a:rPr lang="ru-RU" sz="2400" dirty="0" err="1" smtClean="0"/>
              <a:t>М.Н.Загоскин</a:t>
            </a:r>
            <a:r>
              <a:rPr lang="ru-RU" sz="2400" dirty="0" smtClean="0"/>
              <a:t>, </a:t>
            </a:r>
            <a:r>
              <a:rPr lang="ru-RU" sz="2400" dirty="0" err="1" smtClean="0"/>
              <a:t>И.С.Тургенев</a:t>
            </a:r>
            <a:r>
              <a:rPr lang="ru-RU" sz="2400" dirty="0" smtClean="0"/>
              <a:t>, молодой </a:t>
            </a:r>
            <a:r>
              <a:rPr lang="ru-RU" sz="2400" dirty="0" err="1" smtClean="0"/>
              <a:t>Л.Н.Толстой</a:t>
            </a:r>
            <a:r>
              <a:rPr lang="ru-RU" sz="2400" dirty="0" smtClean="0"/>
              <a:t>) восхищались рассказами Аксакова-старшего о русской старине, о семейных преданиях, о красоте земли, которую он, страстный охотник и рыболов, знал как никто.</a:t>
            </a:r>
            <a:endParaRPr lang="ru-RU" sz="2400" dirty="0"/>
          </a:p>
        </p:txBody>
      </p:sp>
      <p:pic>
        <p:nvPicPr>
          <p:cNvPr id="4098" name="Picture 2" descr="C:\Users\кампутер н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35" y="1043608"/>
            <a:ext cx="2766161" cy="38884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6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673" y="2843809"/>
            <a:ext cx="5894363" cy="352839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                                                                  Тому</a:t>
            </a:r>
            <a:r>
              <a:rPr lang="ru-RU" sz="2000" dirty="0"/>
              <a:t>, кто хочет 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узнать</a:t>
            </a:r>
            <a:r>
              <a:rPr lang="ru-RU" sz="2000" dirty="0"/>
              <a:t>, какой </a:t>
            </a:r>
            <a:r>
              <a:rPr lang="ru-RU" sz="2000" dirty="0" smtClean="0"/>
              <a:t>была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Россия </a:t>
            </a:r>
            <a:r>
              <a:rPr lang="ru-RU" sz="2000" dirty="0"/>
              <a:t>в старые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         годы</a:t>
            </a:r>
            <a:r>
              <a:rPr lang="ru-RU" sz="2000" dirty="0"/>
              <a:t>, </a:t>
            </a:r>
            <a:r>
              <a:rPr lang="ru-RU" sz="2000" dirty="0" smtClean="0"/>
              <a:t>надо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</a:t>
            </a:r>
            <a:r>
              <a:rPr lang="ru-RU" sz="2000" dirty="0"/>
              <a:t>прочесть </a:t>
            </a:r>
            <a:r>
              <a:rPr lang="ru-RU" sz="2000" dirty="0" smtClean="0"/>
              <a:t>книги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    </a:t>
            </a:r>
            <a:r>
              <a:rPr lang="ru-RU" sz="2000" dirty="0" err="1" smtClean="0"/>
              <a:t>С.Т.Аксакова</a:t>
            </a:r>
            <a:r>
              <a:rPr lang="ru-RU" sz="2000" dirty="0" smtClean="0"/>
              <a:t>: 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«</a:t>
            </a:r>
            <a:r>
              <a:rPr lang="ru-RU" sz="2000" dirty="0"/>
              <a:t>Семейная хроника</a:t>
            </a:r>
            <a:r>
              <a:rPr lang="ru-RU" sz="2000" dirty="0" smtClean="0"/>
              <a:t>» </a:t>
            </a:r>
            <a:r>
              <a:rPr lang="ru-RU" sz="2000" dirty="0"/>
              <a:t>(1856</a:t>
            </a:r>
            <a:r>
              <a:rPr lang="ru-RU" sz="2000" dirty="0" smtClean="0"/>
              <a:t>)</a:t>
            </a:r>
            <a:br>
              <a:rPr lang="ru-RU" sz="2000" dirty="0" smtClean="0"/>
            </a:br>
            <a:r>
              <a:rPr lang="ru-RU" sz="2000" dirty="0" smtClean="0"/>
              <a:t>                           и </a:t>
            </a:r>
            <a:r>
              <a:rPr lang="ru-RU" sz="2000" dirty="0"/>
              <a:t>«</a:t>
            </a:r>
            <a:r>
              <a:rPr lang="ru-RU" sz="2000" dirty="0" smtClean="0"/>
              <a:t>Детские </a:t>
            </a:r>
            <a:r>
              <a:rPr lang="ru-RU" sz="2000" dirty="0"/>
              <a:t>годы </a:t>
            </a:r>
            <a:r>
              <a:rPr lang="ru-RU" sz="2000" dirty="0" smtClean="0"/>
              <a:t>Багрова-внука»,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          служащие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продолжением</a:t>
            </a:r>
            <a:br>
              <a:rPr lang="ru-RU" sz="2000" dirty="0" smtClean="0"/>
            </a:br>
            <a:r>
              <a:rPr lang="ru-RU" sz="2000" dirty="0"/>
              <a:t> </a:t>
            </a:r>
            <a:r>
              <a:rPr lang="ru-RU" sz="2000" dirty="0" smtClean="0"/>
              <a:t>                                      </a:t>
            </a:r>
            <a:r>
              <a:rPr lang="ru-RU" sz="2000" dirty="0"/>
              <a:t>“Семейной хроники</a:t>
            </a:r>
            <a:r>
              <a:rPr lang="ru-RU" sz="2000" dirty="0" smtClean="0"/>
              <a:t>”  </a:t>
            </a:r>
            <a:r>
              <a:rPr lang="ru-RU" sz="2000" dirty="0"/>
              <a:t>(1858).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4664" y="251520"/>
            <a:ext cx="3384376" cy="280831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 вымыслу у автора «душа не лежала», а потому в своих книгах </a:t>
            </a:r>
            <a:r>
              <a:rPr lang="ru-RU" dirty="0" err="1"/>
              <a:t>С.Т.Аксаков</a:t>
            </a:r>
            <a:r>
              <a:rPr lang="ru-RU" dirty="0"/>
              <a:t> просто рассказал о том, что лучше всего знал и любил. «Записки об уженье» (1847) и «Записки ружейного охотника Оренбургской губернии» (1852) покорили читателей и критиков точностью и тонкостью наблюдений за жизнью природы и поэтичностью языка.</a:t>
            </a:r>
          </a:p>
        </p:txBody>
      </p:sp>
      <p:pic>
        <p:nvPicPr>
          <p:cNvPr id="1026" name="Picture 2" descr="C:\Users\кампутер на\Desktop\01892165.cover_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182134"/>
            <a:ext cx="1479840" cy="21819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ампутер на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46" y="6012160"/>
            <a:ext cx="1681351" cy="250566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кампутер на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471" y="6632758"/>
            <a:ext cx="1641221" cy="21775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кампутер на\Desktop\images (8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499" y="476711"/>
            <a:ext cx="1423471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6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992" y="3419872"/>
            <a:ext cx="3096344" cy="3888432"/>
          </a:xfrm>
        </p:spPr>
        <p:txBody>
          <a:bodyPr>
            <a:normAutofit/>
          </a:bodyPr>
          <a:lstStyle/>
          <a:p>
            <a:r>
              <a:rPr lang="ru-RU" sz="2400" dirty="0"/>
              <a:t>В приложении к «Детским годам…» дана была сказка «Аленький цветочек» — самая, быть может, добрая и мудрая из всех написанных на русском языке сказок.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6672" y="323528"/>
            <a:ext cx="5829300" cy="3024336"/>
          </a:xfrm>
        </p:spPr>
        <p:txBody>
          <a:bodyPr>
            <a:normAutofit/>
          </a:bodyPr>
          <a:lstStyle/>
          <a:p>
            <a:r>
              <a:rPr lang="ru-RU" dirty="0"/>
              <a:t>Писатель, ничего не выдумывая, неторопливо и просто повествует об истории своей семьи. О том, как привольно жилось когда-то в уфимских степях, как светлы и прозрачны были реки, свежи и зелены леса и как пели весною всю ночь соловьи, не давая уснуть… В согласии со всем Божьим миром жили и люди — старинное русское уездное дворянство, знавшее толк и в работе, и в веселье, и во всяком деле.</a:t>
            </a:r>
          </a:p>
        </p:txBody>
      </p:sp>
      <p:pic>
        <p:nvPicPr>
          <p:cNvPr id="2051" name="Picture 3" descr="C:\Users\кампутер на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08" y="3851920"/>
            <a:ext cx="18288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кампутер на\Desktop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525" y="7164287"/>
            <a:ext cx="2647950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995936"/>
            <a:ext cx="5829300" cy="4536504"/>
          </a:xfrm>
        </p:spPr>
        <p:txBody>
          <a:bodyPr>
            <a:normAutofit fontScale="90000"/>
          </a:bodyPr>
          <a:lstStyle/>
          <a:p>
            <a:r>
              <a:rPr lang="ru-RU" sz="1800" dirty="0" err="1"/>
              <a:t>С.Т.Аксаков</a:t>
            </a:r>
            <a:r>
              <a:rPr lang="ru-RU" sz="1800" dirty="0"/>
              <a:t> умер, не завершив всего, что задумал. Но и того, что он успел, было довольно. Его любили современники и любят потомки. Душевный покой и радость обретает каждый, кто читает его книги. И чем больше проходит времени, чем сильнее тревога за судьбу Земли и людей, тем дороже для нас слово Аксакова и важнее его совет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600" i="1" dirty="0"/>
              <a:t>Ухожу я в мир природы,</a:t>
            </a:r>
            <a:br>
              <a:rPr lang="ru-RU" sz="1600" i="1" dirty="0"/>
            </a:br>
            <a:r>
              <a:rPr lang="ru-RU" sz="1600" i="1" dirty="0"/>
              <a:t>В мир спокойствия, свободы,</a:t>
            </a:r>
            <a:br>
              <a:rPr lang="ru-RU" sz="1600" i="1" dirty="0"/>
            </a:br>
            <a:r>
              <a:rPr lang="ru-RU" sz="1600" i="1" dirty="0"/>
              <a:t>В царство рыб и куликов,</a:t>
            </a:r>
            <a:br>
              <a:rPr lang="ru-RU" sz="1600" i="1" dirty="0"/>
            </a:br>
            <a:r>
              <a:rPr lang="ru-RU" sz="1600" i="1" dirty="0"/>
              <a:t>На свои родные воды,</a:t>
            </a:r>
            <a:br>
              <a:rPr lang="ru-RU" sz="1600" i="1" dirty="0"/>
            </a:br>
            <a:r>
              <a:rPr lang="ru-RU" sz="1600" i="1" dirty="0"/>
              <a:t>На простор степных лугов,</a:t>
            </a:r>
            <a:br>
              <a:rPr lang="ru-RU" sz="1600" i="1" dirty="0"/>
            </a:br>
            <a:r>
              <a:rPr lang="ru-RU" sz="1600" i="1" dirty="0"/>
              <a:t>В тень прохладную лесов</a:t>
            </a:r>
            <a:br>
              <a:rPr lang="ru-RU" sz="1600" i="1" dirty="0"/>
            </a:br>
            <a:r>
              <a:rPr lang="ru-RU" sz="1600" i="1" dirty="0"/>
              <a:t>И — в свои младые годы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3017" y="539552"/>
            <a:ext cx="2948980" cy="36724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Совсем немного времени оставила Аксакову судьба для творчества. Уходило здоровье, слабели глаза (приходилось диктовать). Зато всё ярче делалось внутреннее зрение, всё более гибким и выразительным становился язык.</a:t>
            </a:r>
          </a:p>
          <a:p>
            <a:endParaRPr lang="ru-RU" dirty="0"/>
          </a:p>
        </p:txBody>
      </p:sp>
      <p:pic>
        <p:nvPicPr>
          <p:cNvPr id="4098" name="Picture 2" descr="C:\Users\кампутер на\Desktop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3" y="683568"/>
            <a:ext cx="2834257" cy="28803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pic>
        <p:nvPicPr>
          <p:cNvPr id="4099" name="Picture 3" descr="C:\Users\кампутер на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65" y="6228183"/>
            <a:ext cx="2016224" cy="269176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0769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141</TotalTime>
  <Words>383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С.Т. АКСАКОВ</vt:lpstr>
      <vt:lpstr>С.Т. Аксаков</vt:lpstr>
      <vt:lpstr>Серёжа Аксаков был очень одарённым мальчиком. В четыре года он уже хорошо читал, а в пять лет декламировал наизусть стихи Сумарокова и Хераскова, по-своему пересказывал и даже разыгрывал сказки «Тысячи и одной ночи».</vt:lpstr>
      <vt:lpstr>                                     Своё литературное                                   призвание Сергей                                   Тимофеевич осознал                                 очень поздно и                                        первые книги написал,                                    когда ему было уже                                      далеко за пятьдесят. В                                        эту пору С.Т.Аксаков —                                         отец многочисленного                                        и дружного семейства,                                        гостеприимный хозяин                                     дома, куда съезжалась вся литературная, театральная и музыкальная Москва. Друзья (а среди них были Н.В.Гоголь, М.Н.Загоскин, И.С.Тургенев, молодой Л.Н.Толстой) восхищались рассказами Аксакова-старшего о русской старине, о семейных преданиях, о красоте земли, которую он, страстный охотник и рыболов, знал как никто.</vt:lpstr>
      <vt:lpstr>                                                                  Тому, кто хочет                                                            узнать, какой была                                                                 Россия в старые                                                                             годы, надо                                                                   прочесть книги                                                                       С.Т.Аксакова:                                           «Семейная хроника» (1856)                            и «Детские годы Багрова-внука»,                                                                             служащие                                                                  продолжением                                        “Семейной хроники”  (1858).</vt:lpstr>
      <vt:lpstr>В приложении к «Детским годам…» дана была сказка «Аленький цветочек» — самая, быть может, добрая и мудрая из всех написанных на русском языке сказок.</vt:lpstr>
      <vt:lpstr>С.Т.Аксаков умер, не завершив всего, что задумал. Но и того, что он успел, было довольно. Его любили современники и любят потомки. Душевный покой и радость обретает каждый, кто читает его книги. И чем больше проходит времени, чем сильнее тревога за судьбу Земли и людей, тем дороже для нас слово Аксакова и важнее его совет:  Ухожу я в мир природы, В мир спокойствия, свободы, В царство рыб и куликов, На свои родные воды, На простор степных лугов, В тень прохладную лесов И — в свои младые годы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кампутер на</dc:creator>
  <cp:lastModifiedBy>кампутер на</cp:lastModifiedBy>
  <cp:revision>16</cp:revision>
  <dcterms:created xsi:type="dcterms:W3CDTF">2011-09-28T20:28:41Z</dcterms:created>
  <dcterms:modified xsi:type="dcterms:W3CDTF">2011-10-08T16:41:38Z</dcterms:modified>
</cp:coreProperties>
</file>