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33" r:id="rId6"/>
    <p:sldId id="322" r:id="rId7"/>
    <p:sldId id="335" r:id="rId8"/>
    <p:sldId id="311" r:id="rId9"/>
    <p:sldId id="310" r:id="rId10"/>
    <p:sldId id="309" r:id="rId11"/>
    <p:sldId id="263" r:id="rId12"/>
    <p:sldId id="270" r:id="rId13"/>
    <p:sldId id="275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9636" autoAdjust="0"/>
  </p:normalViewPr>
  <p:slideViewPr>
    <p:cSldViewPr>
      <p:cViewPr varScale="1">
        <p:scale>
          <a:sx n="107" d="100"/>
          <a:sy n="107" d="100"/>
        </p:scale>
        <p:origin x="-1632" y="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5275-4D13-444D-95CE-0F3213397E8C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1523-91DB-4A29-BE9E-8EBA47E72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5275-4D13-444D-95CE-0F3213397E8C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1523-91DB-4A29-BE9E-8EBA47E72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5275-4D13-444D-95CE-0F3213397E8C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1523-91DB-4A29-BE9E-8EBA47E72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5275-4D13-444D-95CE-0F3213397E8C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1523-91DB-4A29-BE9E-8EBA47E72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5275-4D13-444D-95CE-0F3213397E8C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1523-91DB-4A29-BE9E-8EBA47E72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5275-4D13-444D-95CE-0F3213397E8C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1523-91DB-4A29-BE9E-8EBA47E72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5275-4D13-444D-95CE-0F3213397E8C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1523-91DB-4A29-BE9E-8EBA47E72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5275-4D13-444D-95CE-0F3213397E8C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1523-91DB-4A29-BE9E-8EBA47E72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5275-4D13-444D-95CE-0F3213397E8C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1523-91DB-4A29-BE9E-8EBA47E72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5275-4D13-444D-95CE-0F3213397E8C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1523-91DB-4A29-BE9E-8EBA47E72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5275-4D13-444D-95CE-0F3213397E8C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1523-91DB-4A29-BE9E-8EBA47E72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5275-4D13-444D-95CE-0F3213397E8C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1523-91DB-4A29-BE9E-8EBA47E72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ВОСПИТАТЕЛЬНАЯ  ПРОГРАММА КЛАССА  В  ВОСПИТАТЕЛЬНОЙ  ПРОГРАММЕ ШКОЛЫ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Митинг к Дню Победы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work\Рабочий стол\9 А\9а фото\IMG_28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8736"/>
            <a:ext cx="9144000" cy="557216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Поездка с концертом в </a:t>
            </a:r>
            <a:r>
              <a:rPr lang="ru-RU" dirty="0" err="1" smtClean="0"/>
              <a:t>Топольное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work\Рабочий стол\фото1\сканирование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6795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Выступление в Туманово</a:t>
            </a:r>
            <a:endParaRPr lang="ru-RU" dirty="0"/>
          </a:p>
        </p:txBody>
      </p:sp>
      <p:pic>
        <p:nvPicPr>
          <p:cNvPr id="4" name="Picture 3" descr="C:\Documents and Settings\work\Рабочий стол\фото1\сканирование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85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044022" cy="1143000"/>
          </a:xfrm>
        </p:spPr>
        <p:txBody>
          <a:bodyPr/>
          <a:lstStyle/>
          <a:p>
            <a:r>
              <a:rPr lang="ru-RU" dirty="0" smtClean="0"/>
              <a:t>Смотр песни и строя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IMG_04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52" y="1643051"/>
            <a:ext cx="13635053" cy="678661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победителей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IMG_04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4313" y="1142984"/>
            <a:ext cx="9358313" cy="85788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Сплошные преграды на этом пути.</a:t>
            </a:r>
          </a:p>
          <a:p>
            <a:pPr>
              <a:buNone/>
            </a:pPr>
            <a:r>
              <a:rPr lang="ru-RU" sz="4000" dirty="0" smtClean="0"/>
              <a:t>Оглянуться не поздно, а часто и надо.</a:t>
            </a:r>
          </a:p>
          <a:p>
            <a:pPr>
              <a:buNone/>
            </a:pPr>
            <a:r>
              <a:rPr lang="ru-RU" sz="4000" dirty="0" smtClean="0"/>
              <a:t>Нет ни сил, ни стремлений, но надо идти</a:t>
            </a:r>
          </a:p>
          <a:p>
            <a:pPr>
              <a:buNone/>
            </a:pPr>
            <a:r>
              <a:rPr lang="ru-RU" sz="4000" dirty="0" smtClean="0"/>
              <a:t>Выше, дальше, на свет.</a:t>
            </a:r>
          </a:p>
          <a:p>
            <a:pPr>
              <a:buNone/>
            </a:pPr>
            <a:r>
              <a:rPr lang="ru-RU" sz="4000" dirty="0" smtClean="0"/>
              <a:t>Через тернии к звёздам.</a:t>
            </a:r>
            <a:endParaRPr lang="ru-RU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воспитательной системы класса: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«Формирование гармоничной, разносторонне развитой личности».</a:t>
            </a:r>
            <a:endParaRPr lang="ru-RU" sz="6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достижения поставленной цели определены следующие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Создать необходимые условия для проявления творческой индивидуальности каждого ученика;</a:t>
            </a:r>
          </a:p>
          <a:p>
            <a:r>
              <a:rPr lang="ru-RU" dirty="0" smtClean="0"/>
              <a:t>Способствовать формированию основ культуры общения и построения межличностных отношений;</a:t>
            </a:r>
          </a:p>
          <a:p>
            <a:r>
              <a:rPr lang="ru-RU" dirty="0" smtClean="0"/>
              <a:t>Развивать познавательную активность учащихся;</a:t>
            </a:r>
          </a:p>
          <a:p>
            <a:r>
              <a:rPr lang="ru-RU" dirty="0" smtClean="0"/>
              <a:t>Содействовать формированию нравственной позиции школьников.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Направление деятельности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Гражданско-патриотическое воспитание.</a:t>
            </a:r>
            <a:endParaRPr lang="ru-RU" sz="4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Формирование чувства любви и уважения к своей стране, народу; </a:t>
            </a:r>
          </a:p>
          <a:p>
            <a:r>
              <a:rPr lang="ru-RU" sz="3600" dirty="0" smtClean="0"/>
              <a:t>формирование понятия «гражданин», «гражданский долг».</a:t>
            </a:r>
          </a:p>
          <a:p>
            <a:r>
              <a:rPr lang="ru-RU" sz="3600" dirty="0" smtClean="0"/>
              <a:t>Выработка активной жизненной позиции.</a:t>
            </a:r>
            <a:endParaRPr lang="ru-RU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work\Рабочий стол\9 А\9а фото\квн 14.11.08\IMG_09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000824" y="0"/>
            <a:ext cx="16581438" cy="900745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DSC_82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0176113" cy="79009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Минута молчания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work\Рабочий стол\9 А\9а фото\IMG_28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149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ВОСПИТАТЕЛЬНАЯ  ПРОГРАММА КЛАССА  В  ВОСПИТАТЕЛЬНОЙ  ПРОГРАММЕ ШКОЛЫ</vt:lpstr>
      <vt:lpstr>.</vt:lpstr>
      <vt:lpstr>Цель воспитательной системы класса:</vt:lpstr>
      <vt:lpstr>Для достижения поставленной цели определены следующие задачи:</vt:lpstr>
      <vt:lpstr>Направление деятельности </vt:lpstr>
      <vt:lpstr>Цель</vt:lpstr>
      <vt:lpstr>Слайд 7</vt:lpstr>
      <vt:lpstr>Слайд 8</vt:lpstr>
      <vt:lpstr>Минута молчания</vt:lpstr>
      <vt:lpstr>Митинг к Дню Победы</vt:lpstr>
      <vt:lpstr>Поездка с концертом в Топольное</vt:lpstr>
      <vt:lpstr>Выступление в Туманово</vt:lpstr>
      <vt:lpstr>Смотр песни и строя</vt:lpstr>
      <vt:lpstr>Награждение победителей</vt:lpstr>
    </vt:vector>
  </TitlesOfParts>
  <Company>МОУ "Слонешенская СОШ Солонешенского района"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Воспитательная система класса В воспитательной системе школы</dc:title>
  <dc:creator>Школа</dc:creator>
  <cp:lastModifiedBy>Школа</cp:lastModifiedBy>
  <cp:revision>49</cp:revision>
  <dcterms:created xsi:type="dcterms:W3CDTF">2010-12-10T06:42:05Z</dcterms:created>
  <dcterms:modified xsi:type="dcterms:W3CDTF">2012-05-02T03:55:48Z</dcterms:modified>
</cp:coreProperties>
</file>