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4" r:id="rId4"/>
    <p:sldId id="267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D9397-5D8F-4CD0-9064-2F9212ED0E84}" type="datetimeFigureOut">
              <a:rPr lang="ru-RU" smtClean="0"/>
              <a:pPr/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4288-9EE4-47C4-8C15-75EF229243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630616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5400" dirty="0" smtClean="0">
                <a:latin typeface="Comic Sans MS" pitchFamily="66" charset="0"/>
              </a:rPr>
              <a:t>ЖУЛЬЕН: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r>
              <a:rPr lang="ru-RU" sz="4900" dirty="0" smtClean="0">
                <a:latin typeface="Comic Sans MS" pitchFamily="66" charset="0"/>
              </a:rPr>
              <a:t>традиции и </a:t>
            </a:r>
            <a:br>
              <a:rPr lang="ru-RU" sz="4900" dirty="0" smtClean="0">
                <a:latin typeface="Comic Sans MS" pitchFamily="66" charset="0"/>
              </a:rPr>
            </a:br>
            <a:r>
              <a:rPr lang="ru-RU" sz="4900" dirty="0" smtClean="0">
                <a:latin typeface="Comic Sans MS" pitchFamily="66" charset="0"/>
              </a:rPr>
              <a:t>рецепты</a:t>
            </a:r>
            <a:endParaRPr lang="ru-RU" sz="49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8299648" cy="1584176"/>
          </a:xfrm>
        </p:spPr>
        <p:txBody>
          <a:bodyPr/>
          <a:lstStyle/>
          <a:p>
            <a:pPr algn="l"/>
            <a:r>
              <a:rPr lang="ru-RU" i="1" dirty="0" err="1" smtClean="0"/>
              <a:t>Цибизова</a:t>
            </a:r>
            <a:r>
              <a:rPr lang="ru-RU" i="1" dirty="0" smtClean="0"/>
              <a:t> Ж.Ю. </a:t>
            </a:r>
          </a:p>
          <a:p>
            <a:pPr algn="l"/>
            <a:r>
              <a:rPr lang="ru-RU" sz="1800" i="1" dirty="0" smtClean="0"/>
              <a:t>педагог дополнительного образования</a:t>
            </a:r>
          </a:p>
          <a:p>
            <a:pPr algn="l"/>
            <a:r>
              <a:rPr lang="ru-RU" sz="1800" i="1" dirty="0" smtClean="0"/>
              <a:t>ГБОУ гимназия №49</a:t>
            </a:r>
            <a:endParaRPr lang="ru-RU" sz="1800" i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2719" t="9697" b="6259"/>
          <a:stretch>
            <a:fillRect/>
          </a:stretch>
        </p:blipFill>
        <p:spPr bwMode="auto">
          <a:xfrm>
            <a:off x="1403648" y="332656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Жульен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— </a:t>
            </a:r>
            <a:r>
              <a:rPr lang="ru-RU" sz="2800" dirty="0"/>
              <a:t>одно из самых экзотических и загадочных блюд, пришедших к нам из Франции. Многим гурманам доводилось попробовать его, и каждый раз он был иным на вкус. Одни кулинары готовят его, </a:t>
            </a:r>
            <a:r>
              <a:rPr lang="ru-RU" sz="2800" dirty="0" smtClean="0"/>
              <a:t>используя </a:t>
            </a:r>
            <a:r>
              <a:rPr lang="ru-RU" sz="2800" dirty="0"/>
              <a:t>грибы, другие — мясо,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а </a:t>
            </a:r>
            <a:r>
              <a:rPr lang="ru-RU" sz="2800" dirty="0"/>
              <a:t>третьи — морепродукты.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И </a:t>
            </a:r>
            <a:r>
              <a:rPr lang="ru-RU" sz="2800" dirty="0"/>
              <a:t>все это называется жульеном!</a:t>
            </a:r>
          </a:p>
          <a:p>
            <a:endParaRPr lang="ru-RU" dirty="0"/>
          </a:p>
        </p:txBody>
      </p:sp>
      <p:pic>
        <p:nvPicPr>
          <p:cNvPr id="4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Загадка жульена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88843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5112568" cy="4853136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/>
              <a:t>Чтобы разобраться с этой загадкой, стоит обратить внимание на само название. Жульен или по-французски </a:t>
            </a:r>
            <a:r>
              <a:rPr lang="ru-RU" sz="3200" dirty="0" err="1"/>
              <a:t>julienne</a:t>
            </a:r>
            <a:r>
              <a:rPr lang="ru-RU" sz="3200" dirty="0"/>
              <a:t> — это вовсе не название самостоятельного блюда. Переводится это как «июльский» и означает особый вид нарезки — овощи должны нарезаться тонкой соломкой, чтобы процесс приготовления занимал минимум времени, а продукты получались бы максимально нежными. Но все они объединяются особым способом подачи и тем, что продукты подаются под плотной корочкой из запекшегося сыра.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2121"/>
          <a:stretch>
            <a:fillRect/>
          </a:stretch>
        </p:blipFill>
        <p:spPr bwMode="auto">
          <a:xfrm>
            <a:off x="323528" y="1628800"/>
            <a:ext cx="3240360" cy="33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09040" cy="160364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Кокотница</a:t>
            </a:r>
            <a:r>
              <a:rPr lang="ru-RU" sz="2800" dirty="0" smtClean="0"/>
              <a:t> (от фр. </a:t>
            </a:r>
            <a:r>
              <a:rPr lang="ru-RU" sz="2800" dirty="0" err="1" smtClean="0"/>
              <a:t>cocotte</a:t>
            </a:r>
            <a:r>
              <a:rPr lang="ru-RU" sz="2800" dirty="0" smtClean="0"/>
              <a:t> — курочка) — маленький металлический ковшик </a:t>
            </a:r>
            <a:br>
              <a:rPr lang="ru-RU" sz="2800" dirty="0" smtClean="0"/>
            </a:br>
            <a:r>
              <a:rPr lang="ru-RU" sz="2800" dirty="0" smtClean="0"/>
              <a:t>для подачи жульена. </a:t>
            </a:r>
            <a:endParaRPr lang="ru-RU" sz="2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564904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2780929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Жульен «</a:t>
            </a:r>
            <a:r>
              <a:rPr lang="ru-RU" dirty="0" smtClean="0"/>
              <a:t>классический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988840"/>
            <a:ext cx="3538736" cy="25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Ингредиенты: </a:t>
            </a:r>
          </a:p>
          <a:p>
            <a:r>
              <a:rPr lang="ru-RU" dirty="0" smtClean="0"/>
              <a:t>Шампиньоны — 10 </a:t>
            </a:r>
            <a:r>
              <a:rPr lang="ru-RU" dirty="0" smtClean="0"/>
              <a:t>штук</a:t>
            </a:r>
            <a:endParaRPr lang="ru-RU" dirty="0" smtClean="0"/>
          </a:p>
          <a:p>
            <a:r>
              <a:rPr lang="ru-RU" dirty="0" smtClean="0"/>
              <a:t>Лук — 1 </a:t>
            </a:r>
            <a:r>
              <a:rPr lang="ru-RU" dirty="0" smtClean="0"/>
              <a:t>штука</a:t>
            </a:r>
            <a:endParaRPr lang="ru-RU" dirty="0" smtClean="0"/>
          </a:p>
          <a:p>
            <a:r>
              <a:rPr lang="ru-RU" dirty="0" smtClean="0"/>
              <a:t>Сыр — </a:t>
            </a:r>
            <a:r>
              <a:rPr lang="ru-RU" dirty="0" smtClean="0"/>
              <a:t>100гГрамм</a:t>
            </a:r>
            <a:endParaRPr lang="ru-RU" dirty="0" smtClean="0"/>
          </a:p>
          <a:p>
            <a:r>
              <a:rPr lang="ru-RU" dirty="0" smtClean="0"/>
              <a:t>Сметана или сливки — 150 </a:t>
            </a:r>
            <a:r>
              <a:rPr lang="ru-RU" dirty="0" smtClean="0"/>
              <a:t>грамм</a:t>
            </a:r>
            <a:endParaRPr lang="ru-RU" dirty="0" smtClean="0"/>
          </a:p>
          <a:p>
            <a:r>
              <a:rPr lang="ru-RU" dirty="0" smtClean="0"/>
              <a:t>Растительное масло — 2 Ст. ложки</a:t>
            </a:r>
          </a:p>
          <a:p>
            <a:r>
              <a:rPr lang="ru-RU" dirty="0" smtClean="0"/>
              <a:t>Соль — 1-2 </a:t>
            </a:r>
            <a:r>
              <a:rPr lang="ru-RU" dirty="0" smtClean="0"/>
              <a:t>щепоток (</a:t>
            </a:r>
            <a:r>
              <a:rPr lang="ru-RU" dirty="0" smtClean="0"/>
              <a:t>по вкусу)</a:t>
            </a:r>
          </a:p>
          <a:p>
            <a:r>
              <a:rPr lang="ru-RU" dirty="0" smtClean="0"/>
              <a:t>Сухие специи — 1-2 </a:t>
            </a:r>
            <a:r>
              <a:rPr lang="ru-RU" dirty="0" smtClean="0"/>
              <a:t>щепоток (прованские </a:t>
            </a:r>
            <a:r>
              <a:rPr lang="ru-RU" dirty="0" smtClean="0"/>
              <a:t>травы)</a:t>
            </a:r>
          </a:p>
          <a:p>
            <a:endParaRPr lang="ru-RU" dirty="0" smtClean="0"/>
          </a:p>
          <a:p>
            <a:r>
              <a:rPr lang="ru-RU" dirty="0" smtClean="0"/>
              <a:t>Количество порций: 2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212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ЖУЛЬЕН: традиции и  рецепты</vt:lpstr>
      <vt:lpstr>Жульен</vt:lpstr>
      <vt:lpstr>Загадка жульена</vt:lpstr>
      <vt:lpstr>Кокотница (от фр. cocotte — курочка) — маленький металлический ковшик  для подачи жульена. </vt:lpstr>
      <vt:lpstr>Жульен «классический»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2015-04-25T20:19:54Z</dcterms:created>
  <dcterms:modified xsi:type="dcterms:W3CDTF">2015-05-10T14:40:29Z</dcterms:modified>
</cp:coreProperties>
</file>