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3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FB4E9A-D9EC-48BF-B8B7-2F4F0A792F68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AD23403-236A-4C2E-979E-2AED398A842E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 развитие  свободного общения со взрослыми и детьми;</a:t>
          </a:r>
        </a:p>
        <a:p>
          <a:pPr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dirty="0"/>
        </a:p>
      </dgm:t>
    </dgm:pt>
    <dgm:pt modelId="{9BEFA881-7388-470F-996A-E66E309EB63E}" type="parTrans" cxnId="{405123C0-F0B4-479E-BC5A-1694943056FC}">
      <dgm:prSet/>
      <dgm:spPr/>
      <dgm:t>
        <a:bodyPr/>
        <a:lstStyle/>
        <a:p>
          <a:endParaRPr lang="ru-RU"/>
        </a:p>
      </dgm:t>
    </dgm:pt>
    <dgm:pt modelId="{66366A0B-9240-4101-AA5F-DC9A1EC4E728}" type="sibTrans" cxnId="{405123C0-F0B4-479E-BC5A-1694943056FC}">
      <dgm:prSet/>
      <dgm:spPr/>
      <dgm:t>
        <a:bodyPr/>
        <a:lstStyle/>
        <a:p>
          <a:endParaRPr lang="ru-RU"/>
        </a:p>
      </dgm:t>
    </dgm:pt>
    <dgm:pt modelId="{58393B41-41E6-400C-B562-0876CAC527BB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развитие всех  компонентов устной речи детей (лексической стороны, грамматического строя речи,  произносительной стороны речи; </a:t>
          </a:r>
        </a:p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dirty="0"/>
        </a:p>
      </dgm:t>
    </dgm:pt>
    <dgm:pt modelId="{B50DCF45-7A02-4404-A415-55B355D2F97B}" type="parTrans" cxnId="{A7156FF6-ACF4-480F-A531-29DBAFA693C4}">
      <dgm:prSet/>
      <dgm:spPr/>
      <dgm:t>
        <a:bodyPr/>
        <a:lstStyle/>
        <a:p>
          <a:endParaRPr lang="ru-RU"/>
        </a:p>
      </dgm:t>
    </dgm:pt>
    <dgm:pt modelId="{73E6B78A-273E-4D22-9709-A7BE591D434B}" type="sibTrans" cxnId="{A7156FF6-ACF4-480F-A531-29DBAFA693C4}">
      <dgm:prSet/>
      <dgm:spPr/>
      <dgm:t>
        <a:bodyPr/>
        <a:lstStyle/>
        <a:p>
          <a:endParaRPr lang="ru-RU"/>
        </a:p>
      </dgm:t>
    </dgm:pt>
    <dgm:pt modelId="{FE518739-7006-4A88-8884-F005CE8979B2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связной речи - диалогической и монологической  форм) в различных формах и видах детской деятельности;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dirty="0"/>
        </a:p>
      </dgm:t>
    </dgm:pt>
    <dgm:pt modelId="{69FDE3C2-4047-4901-9062-4DAF62B06BFA}" type="parTrans" cxnId="{D9DD772A-2745-41D4-8AF2-C728C4E7E998}">
      <dgm:prSet/>
      <dgm:spPr/>
      <dgm:t>
        <a:bodyPr/>
        <a:lstStyle/>
        <a:p>
          <a:endParaRPr lang="ru-RU"/>
        </a:p>
      </dgm:t>
    </dgm:pt>
    <dgm:pt modelId="{C178E749-D7E8-4A13-9ECC-AE0DFA1A2C2C}" type="sibTrans" cxnId="{D9DD772A-2745-41D4-8AF2-C728C4E7E998}">
      <dgm:prSet/>
      <dgm:spPr/>
      <dgm:t>
        <a:bodyPr/>
        <a:lstStyle/>
        <a:p>
          <a:endParaRPr lang="ru-RU"/>
        </a:p>
      </dgm:t>
    </dgm:pt>
    <dgm:pt modelId="{010D96A1-9F6B-4772-9947-922A54FF69A7}">
      <dgm:prSet/>
      <dgm:spPr/>
      <dgm:t>
        <a:bodyPr/>
        <a:lstStyle/>
        <a:p>
          <a:r>
            <a:rPr lang="ru-RU" dirty="0" smtClean="0"/>
            <a:t> практическое  овладение воспитанниками нормами речи.</a:t>
          </a:r>
          <a:endParaRPr lang="ru-RU" dirty="0"/>
        </a:p>
      </dgm:t>
    </dgm:pt>
    <dgm:pt modelId="{CF1C3C23-AB11-4EA3-846C-3F76800614AC}" type="parTrans" cxnId="{4A4A36AD-509F-463E-9604-03DF6C2EF5D7}">
      <dgm:prSet/>
      <dgm:spPr/>
      <dgm:t>
        <a:bodyPr/>
        <a:lstStyle/>
        <a:p>
          <a:endParaRPr lang="ru-RU"/>
        </a:p>
      </dgm:t>
    </dgm:pt>
    <dgm:pt modelId="{3251C1C4-9735-44D8-827B-42BC0D6D4F4E}" type="sibTrans" cxnId="{4A4A36AD-509F-463E-9604-03DF6C2EF5D7}">
      <dgm:prSet/>
      <dgm:spPr/>
      <dgm:t>
        <a:bodyPr/>
        <a:lstStyle/>
        <a:p>
          <a:endParaRPr lang="ru-RU"/>
        </a:p>
      </dgm:t>
    </dgm:pt>
    <dgm:pt modelId="{16041B8E-1B15-4075-B925-7AD458E50E64}" type="pres">
      <dgm:prSet presAssocID="{65FB4E9A-D9EC-48BF-B8B7-2F4F0A792F6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99452F-6FF0-477D-A246-6CF89028ABA0}" type="pres">
      <dgm:prSet presAssocID="{CAD23403-236A-4C2E-979E-2AED398A842E}" presName="node" presStyleLbl="node1" presStyleIdx="0" presStyleCnt="4" custScaleX="489403" custScaleY="699660" custLinFactNeighborX="-44292" custLinFactNeighborY="-95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96C2E7-1883-4C65-9EC9-E27C70108E88}" type="pres">
      <dgm:prSet presAssocID="{66366A0B-9240-4101-AA5F-DC9A1EC4E728}" presName="sibTrans" presStyleCnt="0"/>
      <dgm:spPr/>
    </dgm:pt>
    <dgm:pt modelId="{2C21C889-1D22-43FF-8275-50208193562A}" type="pres">
      <dgm:prSet presAssocID="{58393B41-41E6-400C-B562-0876CAC527BB}" presName="node" presStyleLbl="node1" presStyleIdx="1" presStyleCnt="4" custScaleX="387450" custScaleY="733480" custLinFactNeighborX="-7968" custLinFactNeighborY="73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C23195-A148-4524-BDDA-D238C36E7076}" type="pres">
      <dgm:prSet presAssocID="{73E6B78A-273E-4D22-9709-A7BE591D434B}" presName="sibTrans" presStyleCnt="0"/>
      <dgm:spPr/>
    </dgm:pt>
    <dgm:pt modelId="{D4A6B4E4-B63B-48E2-9632-C2B961AE8CE6}" type="pres">
      <dgm:prSet presAssocID="{FE518739-7006-4A88-8884-F005CE8979B2}" presName="node" presStyleLbl="node1" presStyleIdx="2" presStyleCnt="4" custScaleX="460023" custScaleY="734367" custLinFactNeighborX="18850" custLinFactNeighborY="-237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F663F3-578E-4610-B8F9-6D235CEFB034}" type="pres">
      <dgm:prSet presAssocID="{C178E749-D7E8-4A13-9ECC-AE0DFA1A2C2C}" presName="sibTrans" presStyleCnt="0"/>
      <dgm:spPr/>
    </dgm:pt>
    <dgm:pt modelId="{C330AE7D-2ED7-48B0-A0EE-858162F1F4B7}" type="pres">
      <dgm:prSet presAssocID="{010D96A1-9F6B-4772-9947-922A54FF69A7}" presName="node" presStyleLbl="node1" presStyleIdx="3" presStyleCnt="4" custScaleX="774234" custScaleY="5562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DC96F4-DA21-467B-A692-91BA3DD56A17}" type="presOf" srcId="{65FB4E9A-D9EC-48BF-B8B7-2F4F0A792F68}" destId="{16041B8E-1B15-4075-B925-7AD458E50E64}" srcOrd="0" destOrd="0" presId="urn:microsoft.com/office/officeart/2005/8/layout/default"/>
    <dgm:cxn modelId="{BE566460-1388-40B8-BA5D-DB15923C4268}" type="presOf" srcId="{58393B41-41E6-400C-B562-0876CAC527BB}" destId="{2C21C889-1D22-43FF-8275-50208193562A}" srcOrd="0" destOrd="0" presId="urn:microsoft.com/office/officeart/2005/8/layout/default"/>
    <dgm:cxn modelId="{15485B4A-108C-4096-A500-B1F5306D45A7}" type="presOf" srcId="{CAD23403-236A-4C2E-979E-2AED398A842E}" destId="{1599452F-6FF0-477D-A246-6CF89028ABA0}" srcOrd="0" destOrd="0" presId="urn:microsoft.com/office/officeart/2005/8/layout/default"/>
    <dgm:cxn modelId="{6DBF9AAE-0474-450C-A2C0-E38CB86606AF}" type="presOf" srcId="{FE518739-7006-4A88-8884-F005CE8979B2}" destId="{D4A6B4E4-B63B-48E2-9632-C2B961AE8CE6}" srcOrd="0" destOrd="0" presId="urn:microsoft.com/office/officeart/2005/8/layout/default"/>
    <dgm:cxn modelId="{A7156FF6-ACF4-480F-A531-29DBAFA693C4}" srcId="{65FB4E9A-D9EC-48BF-B8B7-2F4F0A792F68}" destId="{58393B41-41E6-400C-B562-0876CAC527BB}" srcOrd="1" destOrd="0" parTransId="{B50DCF45-7A02-4404-A415-55B355D2F97B}" sibTransId="{73E6B78A-273E-4D22-9709-A7BE591D434B}"/>
    <dgm:cxn modelId="{405123C0-F0B4-479E-BC5A-1694943056FC}" srcId="{65FB4E9A-D9EC-48BF-B8B7-2F4F0A792F68}" destId="{CAD23403-236A-4C2E-979E-2AED398A842E}" srcOrd="0" destOrd="0" parTransId="{9BEFA881-7388-470F-996A-E66E309EB63E}" sibTransId="{66366A0B-9240-4101-AA5F-DC9A1EC4E728}"/>
    <dgm:cxn modelId="{D9DD772A-2745-41D4-8AF2-C728C4E7E998}" srcId="{65FB4E9A-D9EC-48BF-B8B7-2F4F0A792F68}" destId="{FE518739-7006-4A88-8884-F005CE8979B2}" srcOrd="2" destOrd="0" parTransId="{69FDE3C2-4047-4901-9062-4DAF62B06BFA}" sibTransId="{C178E749-D7E8-4A13-9ECC-AE0DFA1A2C2C}"/>
    <dgm:cxn modelId="{4A4A36AD-509F-463E-9604-03DF6C2EF5D7}" srcId="{65FB4E9A-D9EC-48BF-B8B7-2F4F0A792F68}" destId="{010D96A1-9F6B-4772-9947-922A54FF69A7}" srcOrd="3" destOrd="0" parTransId="{CF1C3C23-AB11-4EA3-846C-3F76800614AC}" sibTransId="{3251C1C4-9735-44D8-827B-42BC0D6D4F4E}"/>
    <dgm:cxn modelId="{E707FA21-DA6A-456B-8179-BADD57003B08}" type="presOf" srcId="{010D96A1-9F6B-4772-9947-922A54FF69A7}" destId="{C330AE7D-2ED7-48B0-A0EE-858162F1F4B7}" srcOrd="0" destOrd="0" presId="urn:microsoft.com/office/officeart/2005/8/layout/default"/>
    <dgm:cxn modelId="{D0CA51C6-9DAA-4C94-B45E-E1BA8CF9AA98}" type="presParOf" srcId="{16041B8E-1B15-4075-B925-7AD458E50E64}" destId="{1599452F-6FF0-477D-A246-6CF89028ABA0}" srcOrd="0" destOrd="0" presId="urn:microsoft.com/office/officeart/2005/8/layout/default"/>
    <dgm:cxn modelId="{ED43FD88-A303-4A1B-B09F-1A7DA26D3562}" type="presParOf" srcId="{16041B8E-1B15-4075-B925-7AD458E50E64}" destId="{2196C2E7-1883-4C65-9EC9-E27C70108E88}" srcOrd="1" destOrd="0" presId="urn:microsoft.com/office/officeart/2005/8/layout/default"/>
    <dgm:cxn modelId="{80CA32A8-CF67-4D06-B389-BBB017B95185}" type="presParOf" srcId="{16041B8E-1B15-4075-B925-7AD458E50E64}" destId="{2C21C889-1D22-43FF-8275-50208193562A}" srcOrd="2" destOrd="0" presId="urn:microsoft.com/office/officeart/2005/8/layout/default"/>
    <dgm:cxn modelId="{1DF71D94-836F-4E1C-A248-5E831E28A432}" type="presParOf" srcId="{16041B8E-1B15-4075-B925-7AD458E50E64}" destId="{EAC23195-A148-4524-BDDA-D238C36E7076}" srcOrd="3" destOrd="0" presId="urn:microsoft.com/office/officeart/2005/8/layout/default"/>
    <dgm:cxn modelId="{0AAC433A-93EE-4F6F-AC99-A71C74DE7AEF}" type="presParOf" srcId="{16041B8E-1B15-4075-B925-7AD458E50E64}" destId="{D4A6B4E4-B63B-48E2-9632-C2B961AE8CE6}" srcOrd="4" destOrd="0" presId="urn:microsoft.com/office/officeart/2005/8/layout/default"/>
    <dgm:cxn modelId="{A2115329-3091-4E50-8A28-73AD71B6F84D}" type="presParOf" srcId="{16041B8E-1B15-4075-B925-7AD458E50E64}" destId="{17F663F3-578E-4610-B8F9-6D235CEFB034}" srcOrd="5" destOrd="0" presId="urn:microsoft.com/office/officeart/2005/8/layout/default"/>
    <dgm:cxn modelId="{6FA8B41F-7392-4730-A549-CEB74FFA6360}" type="presParOf" srcId="{16041B8E-1B15-4075-B925-7AD458E50E64}" destId="{C330AE7D-2ED7-48B0-A0EE-858162F1F4B7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88A607-B3B9-46D6-B3A5-414DAFDA6C7E}" type="doc">
      <dgm:prSet loTypeId="urn:microsoft.com/office/officeart/2005/8/layout/cycle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1AEEAC6-CFEA-482C-AA9F-AD6E6E26FD33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Собственно речевые умения</a:t>
          </a:r>
          <a:r>
            <a:rPr lang="ru-RU" sz="1200" dirty="0" smtClean="0"/>
            <a:t>: </a:t>
          </a:r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AD2BF3E3-B307-4E26-89DA-D4CA6B343317}" type="parTrans" cxnId="{3794F5CF-84F0-4385-96A3-8F323C989ADA}">
      <dgm:prSet/>
      <dgm:spPr/>
      <dgm:t>
        <a:bodyPr/>
        <a:lstStyle/>
        <a:p>
          <a:endParaRPr lang="ru-RU"/>
        </a:p>
      </dgm:t>
    </dgm:pt>
    <dgm:pt modelId="{BA089840-786A-43E4-B177-12DC4C48BF87}" type="sibTrans" cxnId="{3794F5CF-84F0-4385-96A3-8F323C989ADA}">
      <dgm:prSet/>
      <dgm:spPr/>
      <dgm:t>
        <a:bodyPr/>
        <a:lstStyle/>
        <a:p>
          <a:endParaRPr lang="ru-RU"/>
        </a:p>
      </dgm:t>
    </dgm:pt>
    <dgm:pt modelId="{1F9B3659-2D9D-43C4-B80E-9323BA9F7DEF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проявлять инициативу в общении, переспрашивать</a:t>
          </a:r>
        </a:p>
        <a:p>
          <a:pPr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dirty="0"/>
        </a:p>
      </dgm:t>
    </dgm:pt>
    <dgm:pt modelId="{4C46EF5B-05CF-4254-A836-7C4F20FDDC00}" type="parTrans" cxnId="{BEEA59D9-7371-4DE7-82EF-F19ED9FF30C5}">
      <dgm:prSet/>
      <dgm:spPr/>
      <dgm:t>
        <a:bodyPr/>
        <a:lstStyle/>
        <a:p>
          <a:endParaRPr lang="ru-RU"/>
        </a:p>
      </dgm:t>
    </dgm:pt>
    <dgm:pt modelId="{0228BB49-B01C-4F65-90FB-00CA810D387F}" type="sibTrans" cxnId="{BEEA59D9-7371-4DE7-82EF-F19ED9FF30C5}">
      <dgm:prSet/>
      <dgm:spPr/>
      <dgm:t>
        <a:bodyPr/>
        <a:lstStyle/>
        <a:p>
          <a:endParaRPr lang="ru-RU"/>
        </a:p>
      </dgm:t>
    </dgm:pt>
    <dgm:pt modelId="{39684DA6-884C-43D1-8378-E29F722E57B9}">
      <dgm:prSet custT="1"/>
      <dgm:spPr/>
      <dgm:t>
        <a:bodyPr/>
        <a:lstStyle/>
        <a:p>
          <a:r>
            <a:rPr lang="ru-RU" sz="1600" dirty="0" smtClean="0"/>
            <a:t>вступать в общение</a:t>
          </a:r>
          <a:endParaRPr lang="ru-RU" sz="1600" dirty="0"/>
        </a:p>
      </dgm:t>
    </dgm:pt>
    <dgm:pt modelId="{E7C28C8D-96CD-4E3C-B900-6A6AD7221DFC}" type="parTrans" cxnId="{23CA438C-7D39-44F2-9749-A3F0A520C578}">
      <dgm:prSet/>
      <dgm:spPr/>
      <dgm:t>
        <a:bodyPr/>
        <a:lstStyle/>
        <a:p>
          <a:endParaRPr lang="ru-RU"/>
        </a:p>
      </dgm:t>
    </dgm:pt>
    <dgm:pt modelId="{651E1158-0DA4-4621-BC38-F1F5BAD2C74A}" type="sibTrans" cxnId="{23CA438C-7D39-44F2-9749-A3F0A520C578}">
      <dgm:prSet/>
      <dgm:spPr/>
      <dgm:t>
        <a:bodyPr/>
        <a:lstStyle/>
        <a:p>
          <a:endParaRPr lang="ru-RU"/>
        </a:p>
      </dgm:t>
    </dgm:pt>
    <dgm:pt modelId="{969078D8-F00A-4B2F-A393-2EAC37CD063A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поддерживать и завершать общение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03A96C43-3382-45AE-890A-58CBCB86FC52}" type="parTrans" cxnId="{A20A2390-6BD0-4711-9DE6-06BD0128594F}">
      <dgm:prSet/>
      <dgm:spPr/>
      <dgm:t>
        <a:bodyPr/>
        <a:lstStyle/>
        <a:p>
          <a:endParaRPr lang="ru-RU"/>
        </a:p>
      </dgm:t>
    </dgm:pt>
    <dgm:pt modelId="{2CE9CF43-F643-47DE-9B53-B7E6A8362A54}" type="sibTrans" cxnId="{A20A2390-6BD0-4711-9DE6-06BD0128594F}">
      <dgm:prSet/>
      <dgm:spPr/>
      <dgm:t>
        <a:bodyPr/>
        <a:lstStyle/>
        <a:p>
          <a:endParaRPr lang="ru-RU"/>
        </a:p>
      </dgm:t>
    </dgm:pt>
    <dgm:pt modelId="{9AC257CC-C53C-4CE2-8571-3775D075506A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слушать и слышать собеседника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22943164-7899-4D0C-B160-EE7A54BF2EAC}" type="parTrans" cxnId="{D05F5C4D-A578-42F9-A4D2-7639A21DEA08}">
      <dgm:prSet/>
      <dgm:spPr/>
      <dgm:t>
        <a:bodyPr/>
        <a:lstStyle/>
        <a:p>
          <a:endParaRPr lang="ru-RU"/>
        </a:p>
      </dgm:t>
    </dgm:pt>
    <dgm:pt modelId="{7E4A4898-1A27-4D85-ACEC-46E268EA5C51}" type="sibTrans" cxnId="{D05F5C4D-A578-42F9-A4D2-7639A21DEA08}">
      <dgm:prSet/>
      <dgm:spPr/>
      <dgm:t>
        <a:bodyPr/>
        <a:lstStyle/>
        <a:p>
          <a:endParaRPr lang="ru-RU"/>
        </a:p>
      </dgm:t>
    </dgm:pt>
    <dgm:pt modelId="{EBF826FB-4E81-4902-85E9-4CF45502DF48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доказывать свою точку зрения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4BA3035D-189D-4D0B-8159-093B4016E9A4}" type="parTrans" cxnId="{A784170E-E930-4AAF-B072-6F49DC50BA12}">
      <dgm:prSet/>
      <dgm:spPr/>
      <dgm:t>
        <a:bodyPr/>
        <a:lstStyle/>
        <a:p>
          <a:endParaRPr lang="ru-RU"/>
        </a:p>
      </dgm:t>
    </dgm:pt>
    <dgm:pt modelId="{5AE02B3D-FAA5-410A-834B-512BACED0CEC}" type="sibTrans" cxnId="{A784170E-E930-4AAF-B072-6F49DC50BA12}">
      <dgm:prSet/>
      <dgm:spPr/>
      <dgm:t>
        <a:bodyPr/>
        <a:lstStyle/>
        <a:p>
          <a:endParaRPr lang="ru-RU"/>
        </a:p>
      </dgm:t>
    </dgm:pt>
    <dgm:pt modelId="{798BAF71-55BD-4DF5-A8AD-417AFBA9F600}" type="pres">
      <dgm:prSet presAssocID="{0388A607-B3B9-46D6-B3A5-414DAFDA6C7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54461B-77B0-4370-B562-794B09CD8A6F}" type="pres">
      <dgm:prSet presAssocID="{F1AEEAC6-CFEA-482C-AA9F-AD6E6E26FD33}" presName="node" presStyleLbl="node1" presStyleIdx="0" presStyleCnt="6" custScaleX="2339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F1ADBF-4993-402F-BFCA-46138BB25DB8}" type="pres">
      <dgm:prSet presAssocID="{F1AEEAC6-CFEA-482C-AA9F-AD6E6E26FD33}" presName="spNode" presStyleCnt="0"/>
      <dgm:spPr/>
    </dgm:pt>
    <dgm:pt modelId="{9C9E43DB-39B8-4FEA-B46E-74F042B904E8}" type="pres">
      <dgm:prSet presAssocID="{BA089840-786A-43E4-B177-12DC4C48BF87}" presName="sibTrans" presStyleLbl="sibTrans1D1" presStyleIdx="0" presStyleCnt="6"/>
      <dgm:spPr/>
      <dgm:t>
        <a:bodyPr/>
        <a:lstStyle/>
        <a:p>
          <a:endParaRPr lang="ru-RU"/>
        </a:p>
      </dgm:t>
    </dgm:pt>
    <dgm:pt modelId="{850792BE-DB93-42A4-92A2-DC25F1D1C1FA}" type="pres">
      <dgm:prSet presAssocID="{39684DA6-884C-43D1-8378-E29F722E57B9}" presName="node" presStyleLbl="node1" presStyleIdx="1" presStyleCnt="6" custScaleX="236675" custRadScaleRad="146629" custRadScaleInc="928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7F9B3F-B686-4CBC-A5E7-A8362AA9F4FE}" type="pres">
      <dgm:prSet presAssocID="{39684DA6-884C-43D1-8378-E29F722E57B9}" presName="spNode" presStyleCnt="0"/>
      <dgm:spPr/>
    </dgm:pt>
    <dgm:pt modelId="{8F666854-1F7B-45C5-A107-A98FC0935495}" type="pres">
      <dgm:prSet presAssocID="{651E1158-0DA4-4621-BC38-F1F5BAD2C74A}" presName="sibTrans" presStyleLbl="sibTrans1D1" presStyleIdx="1" presStyleCnt="6"/>
      <dgm:spPr/>
      <dgm:t>
        <a:bodyPr/>
        <a:lstStyle/>
        <a:p>
          <a:endParaRPr lang="ru-RU"/>
        </a:p>
      </dgm:t>
    </dgm:pt>
    <dgm:pt modelId="{FBDDED43-BA82-45D1-98B1-5F9BA31A57E3}" type="pres">
      <dgm:prSet presAssocID="{969078D8-F00A-4B2F-A393-2EAC37CD063A}" presName="node" presStyleLbl="node1" presStyleIdx="2" presStyleCnt="6" custScaleX="240783" custRadScaleRad="148510" custRadScaleInc="-554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292316-4351-426C-B59E-0B7CE2DB02F2}" type="pres">
      <dgm:prSet presAssocID="{969078D8-F00A-4B2F-A393-2EAC37CD063A}" presName="spNode" presStyleCnt="0"/>
      <dgm:spPr/>
    </dgm:pt>
    <dgm:pt modelId="{D041A6FD-E035-433C-A0AE-6C2E651440AB}" type="pres">
      <dgm:prSet presAssocID="{2CE9CF43-F643-47DE-9B53-B7E6A8362A54}" presName="sibTrans" presStyleLbl="sibTrans1D1" presStyleIdx="2" presStyleCnt="6"/>
      <dgm:spPr/>
      <dgm:t>
        <a:bodyPr/>
        <a:lstStyle/>
        <a:p>
          <a:endParaRPr lang="ru-RU"/>
        </a:p>
      </dgm:t>
    </dgm:pt>
    <dgm:pt modelId="{F7F552E5-CD43-4269-BF3C-7953A04B8D29}" type="pres">
      <dgm:prSet presAssocID="{9AC257CC-C53C-4CE2-8571-3775D075506A}" presName="node" presStyleLbl="node1" presStyleIdx="3" presStyleCnt="6" custScaleX="2412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E17A01-F0B0-46E1-9E6F-9C9E2D304BA2}" type="pres">
      <dgm:prSet presAssocID="{9AC257CC-C53C-4CE2-8571-3775D075506A}" presName="spNode" presStyleCnt="0"/>
      <dgm:spPr/>
    </dgm:pt>
    <dgm:pt modelId="{90E01EF7-F41B-4B7C-90F6-117082DB3E6F}" type="pres">
      <dgm:prSet presAssocID="{7E4A4898-1A27-4D85-ACEC-46E268EA5C51}" presName="sibTrans" presStyleLbl="sibTrans1D1" presStyleIdx="3" presStyleCnt="6"/>
      <dgm:spPr/>
      <dgm:t>
        <a:bodyPr/>
        <a:lstStyle/>
        <a:p>
          <a:endParaRPr lang="ru-RU"/>
        </a:p>
      </dgm:t>
    </dgm:pt>
    <dgm:pt modelId="{86FACD81-06A3-4A75-8DCC-567C8E0E71E7}" type="pres">
      <dgm:prSet presAssocID="{1F9B3659-2D9D-43C4-B80E-9323BA9F7DEF}" presName="node" presStyleLbl="node1" presStyleIdx="4" presStyleCnt="6" custScaleX="228778" custRadScaleRad="147442" custRadScaleInc="626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DCE4E6-A5D9-418A-B3AE-FA3B368FCEEC}" type="pres">
      <dgm:prSet presAssocID="{1F9B3659-2D9D-43C4-B80E-9323BA9F7DEF}" presName="spNode" presStyleCnt="0"/>
      <dgm:spPr/>
    </dgm:pt>
    <dgm:pt modelId="{11310246-4F1B-4065-8E06-9731AA1C9BD0}" type="pres">
      <dgm:prSet presAssocID="{0228BB49-B01C-4F65-90FB-00CA810D387F}" presName="sibTrans" presStyleLbl="sibTrans1D1" presStyleIdx="4" presStyleCnt="6"/>
      <dgm:spPr/>
      <dgm:t>
        <a:bodyPr/>
        <a:lstStyle/>
        <a:p>
          <a:endParaRPr lang="ru-RU"/>
        </a:p>
      </dgm:t>
    </dgm:pt>
    <dgm:pt modelId="{11235461-24EC-41AC-92B4-B7A3D915E042}" type="pres">
      <dgm:prSet presAssocID="{EBF826FB-4E81-4902-85E9-4CF45502DF48}" presName="node" presStyleLbl="node1" presStyleIdx="5" presStyleCnt="6" custScaleX="231410" custRadScaleRad="148284" custRadScaleInc="-781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DA585E-2064-4B3C-B93D-98686C01D494}" type="pres">
      <dgm:prSet presAssocID="{EBF826FB-4E81-4902-85E9-4CF45502DF48}" presName="spNode" presStyleCnt="0"/>
      <dgm:spPr/>
    </dgm:pt>
    <dgm:pt modelId="{9D870DF1-72B3-410D-B1BD-06682F7A67D7}" type="pres">
      <dgm:prSet presAssocID="{5AE02B3D-FAA5-410A-834B-512BACED0CEC}" presName="sibTrans" presStyleLbl="sibTrans1D1" presStyleIdx="5" presStyleCnt="6"/>
      <dgm:spPr/>
      <dgm:t>
        <a:bodyPr/>
        <a:lstStyle/>
        <a:p>
          <a:endParaRPr lang="ru-RU"/>
        </a:p>
      </dgm:t>
    </dgm:pt>
  </dgm:ptLst>
  <dgm:cxnLst>
    <dgm:cxn modelId="{D05F5C4D-A578-42F9-A4D2-7639A21DEA08}" srcId="{0388A607-B3B9-46D6-B3A5-414DAFDA6C7E}" destId="{9AC257CC-C53C-4CE2-8571-3775D075506A}" srcOrd="3" destOrd="0" parTransId="{22943164-7899-4D0C-B160-EE7A54BF2EAC}" sibTransId="{7E4A4898-1A27-4D85-ACEC-46E268EA5C51}"/>
    <dgm:cxn modelId="{A784170E-E930-4AAF-B072-6F49DC50BA12}" srcId="{0388A607-B3B9-46D6-B3A5-414DAFDA6C7E}" destId="{EBF826FB-4E81-4902-85E9-4CF45502DF48}" srcOrd="5" destOrd="0" parTransId="{4BA3035D-189D-4D0B-8159-093B4016E9A4}" sibTransId="{5AE02B3D-FAA5-410A-834B-512BACED0CEC}"/>
    <dgm:cxn modelId="{9AF70451-7A34-48E9-99D8-185E1B7CCCC6}" type="presOf" srcId="{9AC257CC-C53C-4CE2-8571-3775D075506A}" destId="{F7F552E5-CD43-4269-BF3C-7953A04B8D29}" srcOrd="0" destOrd="0" presId="urn:microsoft.com/office/officeart/2005/8/layout/cycle5"/>
    <dgm:cxn modelId="{774ACA0B-84AD-4EB7-B608-0533138083EE}" type="presOf" srcId="{651E1158-0DA4-4621-BC38-F1F5BAD2C74A}" destId="{8F666854-1F7B-45C5-A107-A98FC0935495}" srcOrd="0" destOrd="0" presId="urn:microsoft.com/office/officeart/2005/8/layout/cycle5"/>
    <dgm:cxn modelId="{BEEA59D9-7371-4DE7-82EF-F19ED9FF30C5}" srcId="{0388A607-B3B9-46D6-B3A5-414DAFDA6C7E}" destId="{1F9B3659-2D9D-43C4-B80E-9323BA9F7DEF}" srcOrd="4" destOrd="0" parTransId="{4C46EF5B-05CF-4254-A836-7C4F20FDDC00}" sibTransId="{0228BB49-B01C-4F65-90FB-00CA810D387F}"/>
    <dgm:cxn modelId="{47E8728F-07F4-4C9C-9D80-1BF8665B620C}" type="presOf" srcId="{969078D8-F00A-4B2F-A393-2EAC37CD063A}" destId="{FBDDED43-BA82-45D1-98B1-5F9BA31A57E3}" srcOrd="0" destOrd="0" presId="urn:microsoft.com/office/officeart/2005/8/layout/cycle5"/>
    <dgm:cxn modelId="{9AA31609-A840-402B-B1F0-68732ED60F58}" type="presOf" srcId="{1F9B3659-2D9D-43C4-B80E-9323BA9F7DEF}" destId="{86FACD81-06A3-4A75-8DCC-567C8E0E71E7}" srcOrd="0" destOrd="0" presId="urn:microsoft.com/office/officeart/2005/8/layout/cycle5"/>
    <dgm:cxn modelId="{50D4B93E-BC49-47C5-BB92-F3B1E210732E}" type="presOf" srcId="{0228BB49-B01C-4F65-90FB-00CA810D387F}" destId="{11310246-4F1B-4065-8E06-9731AA1C9BD0}" srcOrd="0" destOrd="0" presId="urn:microsoft.com/office/officeart/2005/8/layout/cycle5"/>
    <dgm:cxn modelId="{63DF2102-7235-47AE-9634-8906D373E573}" type="presOf" srcId="{BA089840-786A-43E4-B177-12DC4C48BF87}" destId="{9C9E43DB-39B8-4FEA-B46E-74F042B904E8}" srcOrd="0" destOrd="0" presId="urn:microsoft.com/office/officeart/2005/8/layout/cycle5"/>
    <dgm:cxn modelId="{B02768B7-1EE7-4087-A167-D181266BA643}" type="presOf" srcId="{5AE02B3D-FAA5-410A-834B-512BACED0CEC}" destId="{9D870DF1-72B3-410D-B1BD-06682F7A67D7}" srcOrd="0" destOrd="0" presId="urn:microsoft.com/office/officeart/2005/8/layout/cycle5"/>
    <dgm:cxn modelId="{23CA438C-7D39-44F2-9749-A3F0A520C578}" srcId="{0388A607-B3B9-46D6-B3A5-414DAFDA6C7E}" destId="{39684DA6-884C-43D1-8378-E29F722E57B9}" srcOrd="1" destOrd="0" parTransId="{E7C28C8D-96CD-4E3C-B900-6A6AD7221DFC}" sibTransId="{651E1158-0DA4-4621-BC38-F1F5BAD2C74A}"/>
    <dgm:cxn modelId="{D23026DE-EAB3-486B-945C-24439FE66688}" type="presOf" srcId="{F1AEEAC6-CFEA-482C-AA9F-AD6E6E26FD33}" destId="{2654461B-77B0-4370-B562-794B09CD8A6F}" srcOrd="0" destOrd="0" presId="urn:microsoft.com/office/officeart/2005/8/layout/cycle5"/>
    <dgm:cxn modelId="{A99EF122-E5BD-4B21-916A-EA8EAA82564B}" type="presOf" srcId="{0388A607-B3B9-46D6-B3A5-414DAFDA6C7E}" destId="{798BAF71-55BD-4DF5-A8AD-417AFBA9F600}" srcOrd="0" destOrd="0" presId="urn:microsoft.com/office/officeart/2005/8/layout/cycle5"/>
    <dgm:cxn modelId="{D7F39FBC-B9C3-43CF-BA6D-DC8AA3129966}" type="presOf" srcId="{7E4A4898-1A27-4D85-ACEC-46E268EA5C51}" destId="{90E01EF7-F41B-4B7C-90F6-117082DB3E6F}" srcOrd="0" destOrd="0" presId="urn:microsoft.com/office/officeart/2005/8/layout/cycle5"/>
    <dgm:cxn modelId="{7730A46C-2261-46A4-AB47-157FDA25AF46}" type="presOf" srcId="{EBF826FB-4E81-4902-85E9-4CF45502DF48}" destId="{11235461-24EC-41AC-92B4-B7A3D915E042}" srcOrd="0" destOrd="0" presId="urn:microsoft.com/office/officeart/2005/8/layout/cycle5"/>
    <dgm:cxn modelId="{A20A2390-6BD0-4711-9DE6-06BD0128594F}" srcId="{0388A607-B3B9-46D6-B3A5-414DAFDA6C7E}" destId="{969078D8-F00A-4B2F-A393-2EAC37CD063A}" srcOrd="2" destOrd="0" parTransId="{03A96C43-3382-45AE-890A-58CBCB86FC52}" sibTransId="{2CE9CF43-F643-47DE-9B53-B7E6A8362A54}"/>
    <dgm:cxn modelId="{F89ADB2C-AB98-4C03-85BB-F9C269709D8F}" type="presOf" srcId="{39684DA6-884C-43D1-8378-E29F722E57B9}" destId="{850792BE-DB93-42A4-92A2-DC25F1D1C1FA}" srcOrd="0" destOrd="0" presId="urn:microsoft.com/office/officeart/2005/8/layout/cycle5"/>
    <dgm:cxn modelId="{EDFD84F4-8E81-4850-A3BD-835793937B48}" type="presOf" srcId="{2CE9CF43-F643-47DE-9B53-B7E6A8362A54}" destId="{D041A6FD-E035-433C-A0AE-6C2E651440AB}" srcOrd="0" destOrd="0" presId="urn:microsoft.com/office/officeart/2005/8/layout/cycle5"/>
    <dgm:cxn modelId="{3794F5CF-84F0-4385-96A3-8F323C989ADA}" srcId="{0388A607-B3B9-46D6-B3A5-414DAFDA6C7E}" destId="{F1AEEAC6-CFEA-482C-AA9F-AD6E6E26FD33}" srcOrd="0" destOrd="0" parTransId="{AD2BF3E3-B307-4E26-89DA-D4CA6B343317}" sibTransId="{BA089840-786A-43E4-B177-12DC4C48BF87}"/>
    <dgm:cxn modelId="{680FA4FF-CF19-4E3C-8CF1-382FAD5A319E}" type="presParOf" srcId="{798BAF71-55BD-4DF5-A8AD-417AFBA9F600}" destId="{2654461B-77B0-4370-B562-794B09CD8A6F}" srcOrd="0" destOrd="0" presId="urn:microsoft.com/office/officeart/2005/8/layout/cycle5"/>
    <dgm:cxn modelId="{D1DFC7EB-4422-4DF7-8B70-DD5E5F921595}" type="presParOf" srcId="{798BAF71-55BD-4DF5-A8AD-417AFBA9F600}" destId="{59F1ADBF-4993-402F-BFCA-46138BB25DB8}" srcOrd="1" destOrd="0" presId="urn:microsoft.com/office/officeart/2005/8/layout/cycle5"/>
    <dgm:cxn modelId="{CC3F3F0F-C3CA-42F9-B170-ACC4E3B02681}" type="presParOf" srcId="{798BAF71-55BD-4DF5-A8AD-417AFBA9F600}" destId="{9C9E43DB-39B8-4FEA-B46E-74F042B904E8}" srcOrd="2" destOrd="0" presId="urn:microsoft.com/office/officeart/2005/8/layout/cycle5"/>
    <dgm:cxn modelId="{B9591FDF-87F0-4D94-ABA3-200D0515463B}" type="presParOf" srcId="{798BAF71-55BD-4DF5-A8AD-417AFBA9F600}" destId="{850792BE-DB93-42A4-92A2-DC25F1D1C1FA}" srcOrd="3" destOrd="0" presId="urn:microsoft.com/office/officeart/2005/8/layout/cycle5"/>
    <dgm:cxn modelId="{0E600C55-E28E-41A0-A78D-05D1FE6BBFDF}" type="presParOf" srcId="{798BAF71-55BD-4DF5-A8AD-417AFBA9F600}" destId="{687F9B3F-B686-4CBC-A5E7-A8362AA9F4FE}" srcOrd="4" destOrd="0" presId="urn:microsoft.com/office/officeart/2005/8/layout/cycle5"/>
    <dgm:cxn modelId="{18C36315-E8E1-411E-A546-7CC2333DE47E}" type="presParOf" srcId="{798BAF71-55BD-4DF5-A8AD-417AFBA9F600}" destId="{8F666854-1F7B-45C5-A107-A98FC0935495}" srcOrd="5" destOrd="0" presId="urn:microsoft.com/office/officeart/2005/8/layout/cycle5"/>
    <dgm:cxn modelId="{62741374-83DA-42A6-873B-5225EC74978E}" type="presParOf" srcId="{798BAF71-55BD-4DF5-A8AD-417AFBA9F600}" destId="{FBDDED43-BA82-45D1-98B1-5F9BA31A57E3}" srcOrd="6" destOrd="0" presId="urn:microsoft.com/office/officeart/2005/8/layout/cycle5"/>
    <dgm:cxn modelId="{23A828D0-5602-4499-87CA-82C47F0CCDB7}" type="presParOf" srcId="{798BAF71-55BD-4DF5-A8AD-417AFBA9F600}" destId="{B9292316-4351-426C-B59E-0B7CE2DB02F2}" srcOrd="7" destOrd="0" presId="urn:microsoft.com/office/officeart/2005/8/layout/cycle5"/>
    <dgm:cxn modelId="{FF9E1519-2367-4B4F-BE6B-472512576240}" type="presParOf" srcId="{798BAF71-55BD-4DF5-A8AD-417AFBA9F600}" destId="{D041A6FD-E035-433C-A0AE-6C2E651440AB}" srcOrd="8" destOrd="0" presId="urn:microsoft.com/office/officeart/2005/8/layout/cycle5"/>
    <dgm:cxn modelId="{365CBE24-700A-4133-9DF6-8A7D17ED4188}" type="presParOf" srcId="{798BAF71-55BD-4DF5-A8AD-417AFBA9F600}" destId="{F7F552E5-CD43-4269-BF3C-7953A04B8D29}" srcOrd="9" destOrd="0" presId="urn:microsoft.com/office/officeart/2005/8/layout/cycle5"/>
    <dgm:cxn modelId="{93C6B3F7-0C8F-4A3C-B33A-A268BFF137DB}" type="presParOf" srcId="{798BAF71-55BD-4DF5-A8AD-417AFBA9F600}" destId="{33E17A01-F0B0-46E1-9E6F-9C9E2D304BA2}" srcOrd="10" destOrd="0" presId="urn:microsoft.com/office/officeart/2005/8/layout/cycle5"/>
    <dgm:cxn modelId="{CED6DB88-B047-4ADA-AA3D-0262759201A0}" type="presParOf" srcId="{798BAF71-55BD-4DF5-A8AD-417AFBA9F600}" destId="{90E01EF7-F41B-4B7C-90F6-117082DB3E6F}" srcOrd="11" destOrd="0" presId="urn:microsoft.com/office/officeart/2005/8/layout/cycle5"/>
    <dgm:cxn modelId="{EF5BE5F5-125B-4C29-A0EB-9F2AB24F21DF}" type="presParOf" srcId="{798BAF71-55BD-4DF5-A8AD-417AFBA9F600}" destId="{86FACD81-06A3-4A75-8DCC-567C8E0E71E7}" srcOrd="12" destOrd="0" presId="urn:microsoft.com/office/officeart/2005/8/layout/cycle5"/>
    <dgm:cxn modelId="{47AE2251-DF7C-4E23-91B5-FED567E97C9C}" type="presParOf" srcId="{798BAF71-55BD-4DF5-A8AD-417AFBA9F600}" destId="{02DCE4E6-A5D9-418A-B3AE-FA3B368FCEEC}" srcOrd="13" destOrd="0" presId="urn:microsoft.com/office/officeart/2005/8/layout/cycle5"/>
    <dgm:cxn modelId="{38202438-F3D3-4F88-9F3D-20E4A279C027}" type="presParOf" srcId="{798BAF71-55BD-4DF5-A8AD-417AFBA9F600}" destId="{11310246-4F1B-4065-8E06-9731AA1C9BD0}" srcOrd="14" destOrd="0" presId="urn:microsoft.com/office/officeart/2005/8/layout/cycle5"/>
    <dgm:cxn modelId="{C70D7569-AAD4-4E19-841B-18F35635AAE3}" type="presParOf" srcId="{798BAF71-55BD-4DF5-A8AD-417AFBA9F600}" destId="{11235461-24EC-41AC-92B4-B7A3D915E042}" srcOrd="15" destOrd="0" presId="urn:microsoft.com/office/officeart/2005/8/layout/cycle5"/>
    <dgm:cxn modelId="{EBD4B25C-0208-4629-9998-448F0F12E4EF}" type="presParOf" srcId="{798BAF71-55BD-4DF5-A8AD-417AFBA9F600}" destId="{55DA585E-2064-4B3C-B93D-98686C01D494}" srcOrd="16" destOrd="0" presId="urn:microsoft.com/office/officeart/2005/8/layout/cycle5"/>
    <dgm:cxn modelId="{AABC3B69-C8FC-41A6-BABE-4C31C4DF33F6}" type="presParOf" srcId="{798BAF71-55BD-4DF5-A8AD-417AFBA9F600}" destId="{9D870DF1-72B3-410D-B1BD-06682F7A67D7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C59745-525E-4BA7-82C6-8DCE95868270}" type="doc">
      <dgm:prSet loTypeId="urn:microsoft.com/office/officeart/2005/8/layout/cycle8" loCatId="cycle" qsTypeId="urn:microsoft.com/office/officeart/2005/8/quickstyle/simple1" qsCatId="simple" csTypeId="urn:microsoft.com/office/officeart/2005/8/colors/accent3_2" csCatId="accent3" phldr="1"/>
      <dgm:spPr/>
    </dgm:pt>
    <dgm:pt modelId="{63AEB9F5-0B44-46F5-9578-851B9D5063D4}">
      <dgm:prSet custT="1"/>
      <dgm:spPr/>
      <dgm:t>
        <a:bodyPr/>
        <a:lstStyle/>
        <a:p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как умения отбирать содержание для своих рассказов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CA5738D5-0BA4-410B-85FE-61DDDC7889B7}" type="parTrans" cxnId="{09335B7F-B5A1-4C01-B69F-F53E8C9369D3}">
      <dgm:prSet/>
      <dgm:spPr/>
      <dgm:t>
        <a:bodyPr/>
        <a:lstStyle/>
        <a:p>
          <a:endParaRPr lang="ru-RU"/>
        </a:p>
      </dgm:t>
    </dgm:pt>
    <dgm:pt modelId="{5981D951-91DB-4294-8F20-EC12B5B94705}" type="sibTrans" cxnId="{09335B7F-B5A1-4C01-B69F-F53E8C9369D3}">
      <dgm:prSet/>
      <dgm:spPr/>
      <dgm:t>
        <a:bodyPr/>
        <a:lstStyle/>
        <a:p>
          <a:endParaRPr lang="ru-RU"/>
        </a:p>
      </dgm:t>
    </dgm:pt>
    <dgm:pt modelId="{9EE4C8FE-060B-4365-9CE7-398A08CCAAF1}">
      <dgm:prSet custT="1"/>
      <dgm:spPr/>
      <dgm:t>
        <a:bodyPr/>
        <a:lstStyle/>
        <a:p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располагать его в определенной последовательности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50D9B66E-8051-4CBC-8E8E-015338653270}" type="parTrans" cxnId="{2F74AEA0-D14D-4381-BE86-190DACFC9997}">
      <dgm:prSet/>
      <dgm:spPr/>
      <dgm:t>
        <a:bodyPr/>
        <a:lstStyle/>
        <a:p>
          <a:endParaRPr lang="ru-RU"/>
        </a:p>
      </dgm:t>
    </dgm:pt>
    <dgm:pt modelId="{51FC0FC2-6A67-40C6-9495-5090BB4492FF}" type="sibTrans" cxnId="{2F74AEA0-D14D-4381-BE86-190DACFC9997}">
      <dgm:prSet/>
      <dgm:spPr/>
      <dgm:t>
        <a:bodyPr/>
        <a:lstStyle/>
        <a:p>
          <a:endParaRPr lang="ru-RU"/>
        </a:p>
      </dgm:t>
    </dgm:pt>
    <dgm:pt modelId="{A5321A1F-A84F-4B8A-8883-E17D58C5D180}" type="pres">
      <dgm:prSet presAssocID="{16C59745-525E-4BA7-82C6-8DCE95868270}" presName="compositeShape" presStyleCnt="0">
        <dgm:presLayoutVars>
          <dgm:chMax val="7"/>
          <dgm:dir/>
          <dgm:resizeHandles val="exact"/>
        </dgm:presLayoutVars>
      </dgm:prSet>
      <dgm:spPr/>
    </dgm:pt>
    <dgm:pt modelId="{32CBF6E4-5DA7-4A58-88D8-2C324E95FD5D}" type="pres">
      <dgm:prSet presAssocID="{16C59745-525E-4BA7-82C6-8DCE95868270}" presName="wedge1" presStyleLbl="node1" presStyleIdx="0" presStyleCnt="2" custScaleX="206397"/>
      <dgm:spPr/>
      <dgm:t>
        <a:bodyPr/>
        <a:lstStyle/>
        <a:p>
          <a:endParaRPr lang="ru-RU"/>
        </a:p>
      </dgm:t>
    </dgm:pt>
    <dgm:pt modelId="{36F996B5-C4EC-4C94-807B-5764565265FB}" type="pres">
      <dgm:prSet presAssocID="{16C59745-525E-4BA7-82C6-8DCE95868270}" presName="dummy1a" presStyleCnt="0"/>
      <dgm:spPr/>
    </dgm:pt>
    <dgm:pt modelId="{C85367F3-D9EE-4C6D-B94E-9987F1C13782}" type="pres">
      <dgm:prSet presAssocID="{16C59745-525E-4BA7-82C6-8DCE95868270}" presName="dummy1b" presStyleCnt="0"/>
      <dgm:spPr/>
    </dgm:pt>
    <dgm:pt modelId="{B0D6B214-73CD-4FC2-AE7F-ADCBA33B64FE}" type="pres">
      <dgm:prSet presAssocID="{16C59745-525E-4BA7-82C6-8DCE95868270}" presName="wedge1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1CBF5B-4812-46DD-A795-8DA0F44CC10E}" type="pres">
      <dgm:prSet presAssocID="{16C59745-525E-4BA7-82C6-8DCE95868270}" presName="wedge2" presStyleLbl="node1" presStyleIdx="1" presStyleCnt="2" custScaleX="214947"/>
      <dgm:spPr/>
      <dgm:t>
        <a:bodyPr/>
        <a:lstStyle/>
        <a:p>
          <a:endParaRPr lang="ru-RU"/>
        </a:p>
      </dgm:t>
    </dgm:pt>
    <dgm:pt modelId="{8A86AECB-12AD-4B0C-ABF9-CAFABA584336}" type="pres">
      <dgm:prSet presAssocID="{16C59745-525E-4BA7-82C6-8DCE95868270}" presName="dummy2a" presStyleCnt="0"/>
      <dgm:spPr/>
    </dgm:pt>
    <dgm:pt modelId="{1180A93A-048C-4E21-A6DA-3D16BF21D6CB}" type="pres">
      <dgm:prSet presAssocID="{16C59745-525E-4BA7-82C6-8DCE95868270}" presName="dummy2b" presStyleCnt="0"/>
      <dgm:spPr/>
    </dgm:pt>
    <dgm:pt modelId="{409589CE-122F-40F9-A46F-84B216720163}" type="pres">
      <dgm:prSet presAssocID="{16C59745-525E-4BA7-82C6-8DCE95868270}" presName="wedge2Tx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D63FF2-74FE-4FB3-A3A1-BBDBBB4940D2}" type="pres">
      <dgm:prSet presAssocID="{51FC0FC2-6A67-40C6-9495-5090BB4492FF}" presName="arrowWedge1" presStyleLbl="fgSibTrans2D1" presStyleIdx="0" presStyleCnt="2" custScaleX="192684"/>
      <dgm:spPr/>
    </dgm:pt>
    <dgm:pt modelId="{59B335D0-CF94-40B9-A1FC-690D23AFCD12}" type="pres">
      <dgm:prSet presAssocID="{5981D951-91DB-4294-8F20-EC12B5B94705}" presName="arrowWedge2" presStyleLbl="fgSibTrans2D1" presStyleIdx="1" presStyleCnt="2" custScaleX="199730"/>
      <dgm:spPr/>
    </dgm:pt>
  </dgm:ptLst>
  <dgm:cxnLst>
    <dgm:cxn modelId="{0C853ED5-692A-49F4-9AFE-E82EE02B99FE}" type="presOf" srcId="{9EE4C8FE-060B-4365-9CE7-398A08CCAAF1}" destId="{B0D6B214-73CD-4FC2-AE7F-ADCBA33B64FE}" srcOrd="1" destOrd="0" presId="urn:microsoft.com/office/officeart/2005/8/layout/cycle8"/>
    <dgm:cxn modelId="{1CF47027-EB33-4E6F-9B8A-2830A4309EB6}" type="presOf" srcId="{9EE4C8FE-060B-4365-9CE7-398A08CCAAF1}" destId="{32CBF6E4-5DA7-4A58-88D8-2C324E95FD5D}" srcOrd="0" destOrd="0" presId="urn:microsoft.com/office/officeart/2005/8/layout/cycle8"/>
    <dgm:cxn modelId="{05E379BB-2960-4241-99F5-CD3BBE037F7D}" type="presOf" srcId="{63AEB9F5-0B44-46F5-9578-851B9D5063D4}" destId="{0B1CBF5B-4812-46DD-A795-8DA0F44CC10E}" srcOrd="0" destOrd="0" presId="urn:microsoft.com/office/officeart/2005/8/layout/cycle8"/>
    <dgm:cxn modelId="{C047F219-A2AE-486A-9E30-4AFA2544C104}" type="presOf" srcId="{16C59745-525E-4BA7-82C6-8DCE95868270}" destId="{A5321A1F-A84F-4B8A-8883-E17D58C5D180}" srcOrd="0" destOrd="0" presId="urn:microsoft.com/office/officeart/2005/8/layout/cycle8"/>
    <dgm:cxn modelId="{09335B7F-B5A1-4C01-B69F-F53E8C9369D3}" srcId="{16C59745-525E-4BA7-82C6-8DCE95868270}" destId="{63AEB9F5-0B44-46F5-9578-851B9D5063D4}" srcOrd="1" destOrd="0" parTransId="{CA5738D5-0BA4-410B-85FE-61DDDC7889B7}" sibTransId="{5981D951-91DB-4294-8F20-EC12B5B94705}"/>
    <dgm:cxn modelId="{2F74AEA0-D14D-4381-BE86-190DACFC9997}" srcId="{16C59745-525E-4BA7-82C6-8DCE95868270}" destId="{9EE4C8FE-060B-4365-9CE7-398A08CCAAF1}" srcOrd="0" destOrd="0" parTransId="{50D9B66E-8051-4CBC-8E8E-015338653270}" sibTransId="{51FC0FC2-6A67-40C6-9495-5090BB4492FF}"/>
    <dgm:cxn modelId="{47785060-BD1A-441D-B0CE-B522BD44506D}" type="presOf" srcId="{63AEB9F5-0B44-46F5-9578-851B9D5063D4}" destId="{409589CE-122F-40F9-A46F-84B216720163}" srcOrd="1" destOrd="0" presId="urn:microsoft.com/office/officeart/2005/8/layout/cycle8"/>
    <dgm:cxn modelId="{041B5A3D-6AC5-4920-AD53-E677AF4B53B2}" type="presParOf" srcId="{A5321A1F-A84F-4B8A-8883-E17D58C5D180}" destId="{32CBF6E4-5DA7-4A58-88D8-2C324E95FD5D}" srcOrd="0" destOrd="0" presId="urn:microsoft.com/office/officeart/2005/8/layout/cycle8"/>
    <dgm:cxn modelId="{DB0D2868-608F-4BB9-AB11-FB0287B8E730}" type="presParOf" srcId="{A5321A1F-A84F-4B8A-8883-E17D58C5D180}" destId="{36F996B5-C4EC-4C94-807B-5764565265FB}" srcOrd="1" destOrd="0" presId="urn:microsoft.com/office/officeart/2005/8/layout/cycle8"/>
    <dgm:cxn modelId="{81C70BB6-A261-408B-811F-C7236114B9AA}" type="presParOf" srcId="{A5321A1F-A84F-4B8A-8883-E17D58C5D180}" destId="{C85367F3-D9EE-4C6D-B94E-9987F1C13782}" srcOrd="2" destOrd="0" presId="urn:microsoft.com/office/officeart/2005/8/layout/cycle8"/>
    <dgm:cxn modelId="{F2F3FE25-A943-44D6-A706-2A90BA7F027E}" type="presParOf" srcId="{A5321A1F-A84F-4B8A-8883-E17D58C5D180}" destId="{B0D6B214-73CD-4FC2-AE7F-ADCBA33B64FE}" srcOrd="3" destOrd="0" presId="urn:microsoft.com/office/officeart/2005/8/layout/cycle8"/>
    <dgm:cxn modelId="{534B0EDB-6841-4F52-AC1C-FBA9DFD9D9EF}" type="presParOf" srcId="{A5321A1F-A84F-4B8A-8883-E17D58C5D180}" destId="{0B1CBF5B-4812-46DD-A795-8DA0F44CC10E}" srcOrd="4" destOrd="0" presId="urn:microsoft.com/office/officeart/2005/8/layout/cycle8"/>
    <dgm:cxn modelId="{CCDC0BCE-92F6-4B15-BFF5-BD71E7262464}" type="presParOf" srcId="{A5321A1F-A84F-4B8A-8883-E17D58C5D180}" destId="{8A86AECB-12AD-4B0C-ABF9-CAFABA584336}" srcOrd="5" destOrd="0" presId="urn:microsoft.com/office/officeart/2005/8/layout/cycle8"/>
    <dgm:cxn modelId="{684FC4ED-3212-4C07-9F92-CB7349B03847}" type="presParOf" srcId="{A5321A1F-A84F-4B8A-8883-E17D58C5D180}" destId="{1180A93A-048C-4E21-A6DA-3D16BF21D6CB}" srcOrd="6" destOrd="0" presId="urn:microsoft.com/office/officeart/2005/8/layout/cycle8"/>
    <dgm:cxn modelId="{5347B840-3A15-47F4-8B11-4ADD4D06CB54}" type="presParOf" srcId="{A5321A1F-A84F-4B8A-8883-E17D58C5D180}" destId="{409589CE-122F-40F9-A46F-84B216720163}" srcOrd="7" destOrd="0" presId="urn:microsoft.com/office/officeart/2005/8/layout/cycle8"/>
    <dgm:cxn modelId="{CE314FA6-5C35-45FA-AB17-5298A5013A4D}" type="presParOf" srcId="{A5321A1F-A84F-4B8A-8883-E17D58C5D180}" destId="{B7D63FF2-74FE-4FB3-A3A1-BBDBBB4940D2}" srcOrd="8" destOrd="0" presId="urn:microsoft.com/office/officeart/2005/8/layout/cycle8"/>
    <dgm:cxn modelId="{9E1C3FB0-547F-41BA-BBD6-8DC1DB57551F}" type="presParOf" srcId="{A5321A1F-A84F-4B8A-8883-E17D58C5D180}" destId="{59B335D0-CF94-40B9-A1FC-690D23AFCD12}" srcOrd="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9ED0D9-3FC8-4E5D-A2FD-E9B1D0ACC6AA}" type="doc">
      <dgm:prSet loTypeId="urn:microsoft.com/office/officeart/2005/8/layout/cycle8" loCatId="cycle" qsTypeId="urn:microsoft.com/office/officeart/2005/8/quickstyle/simple1" qsCatId="simple" csTypeId="urn:microsoft.com/office/officeart/2005/8/colors/colorful1" csCatId="colorful" phldr="1"/>
      <dgm:spPr/>
    </dgm:pt>
    <dgm:pt modelId="{7FCC1CFE-787F-4D40-ADBC-4B3CB8E305F6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повествование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C8D7DF42-7096-404E-89DD-E9AF922E0E83}" type="parTrans" cxnId="{00B91BF0-0250-4521-9183-8A0E961200A7}">
      <dgm:prSet/>
      <dgm:spPr/>
      <dgm:t>
        <a:bodyPr/>
        <a:lstStyle/>
        <a:p>
          <a:endParaRPr lang="ru-RU"/>
        </a:p>
      </dgm:t>
    </dgm:pt>
    <dgm:pt modelId="{911942E7-160D-4945-8F9A-D6B7A0E1E83B}" type="sibTrans" cxnId="{00B91BF0-0250-4521-9183-8A0E961200A7}">
      <dgm:prSet/>
      <dgm:spPr/>
      <dgm:t>
        <a:bodyPr/>
        <a:lstStyle/>
        <a:p>
          <a:endParaRPr lang="ru-RU"/>
        </a:p>
      </dgm:t>
    </dgm:pt>
    <dgm:pt modelId="{21DE974F-055E-436C-AF96-8507E2CDC218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Контаминация (смешанные тексты)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4DDB7A41-506E-45E8-8CF5-08CC895A7859}" type="parTrans" cxnId="{DF47053A-767C-48FC-9F0F-DD0ACBEA93A4}">
      <dgm:prSet/>
      <dgm:spPr/>
      <dgm:t>
        <a:bodyPr/>
        <a:lstStyle/>
        <a:p>
          <a:endParaRPr lang="ru-RU"/>
        </a:p>
      </dgm:t>
    </dgm:pt>
    <dgm:pt modelId="{031C442F-1D1A-4B33-951F-19ABA2E8496C}" type="sibTrans" cxnId="{DF47053A-767C-48FC-9F0F-DD0ACBEA93A4}">
      <dgm:prSet/>
      <dgm:spPr/>
      <dgm:t>
        <a:bodyPr/>
        <a:lstStyle/>
        <a:p>
          <a:endParaRPr lang="ru-RU"/>
        </a:p>
      </dgm:t>
    </dgm:pt>
    <dgm:pt modelId="{D5E25FF8-9C75-4EDD-A12D-B74FD3953535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рассуждение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4BD9FFE7-A29B-40E5-9A79-B2C76E82FEAA}" type="parTrans" cxnId="{7FB6B430-1285-4814-971B-A6D7A1E22A64}">
      <dgm:prSet/>
      <dgm:spPr/>
      <dgm:t>
        <a:bodyPr/>
        <a:lstStyle/>
        <a:p>
          <a:endParaRPr lang="ru-RU"/>
        </a:p>
      </dgm:t>
    </dgm:pt>
    <dgm:pt modelId="{6EC7050B-13CA-4082-8D89-D614EA33BA63}" type="sibTrans" cxnId="{7FB6B430-1285-4814-971B-A6D7A1E22A64}">
      <dgm:prSet/>
      <dgm:spPr/>
      <dgm:t>
        <a:bodyPr/>
        <a:lstStyle/>
        <a:p>
          <a:endParaRPr lang="ru-RU"/>
        </a:p>
      </dgm:t>
    </dgm:pt>
    <dgm:pt modelId="{FE624A36-9E39-4FE8-9C18-14A4E371348D}">
      <dgm:prSet custT="1"/>
      <dgm:spPr/>
      <dgm:t>
        <a:bodyPr/>
        <a:lstStyle/>
        <a:p>
          <a:r>
            <a:rPr lang="ru-RU" sz="2400" dirty="0" smtClean="0"/>
            <a:t>Описание</a:t>
          </a:r>
          <a:endParaRPr lang="ru-RU" sz="2400" dirty="0"/>
        </a:p>
      </dgm:t>
    </dgm:pt>
    <dgm:pt modelId="{75703C0F-A800-4117-8966-F8FC88ECC635}" type="parTrans" cxnId="{F29A57FB-0EC2-41E0-AD49-3BDBDD027ACA}">
      <dgm:prSet/>
      <dgm:spPr/>
      <dgm:t>
        <a:bodyPr/>
        <a:lstStyle/>
        <a:p>
          <a:endParaRPr lang="ru-RU"/>
        </a:p>
      </dgm:t>
    </dgm:pt>
    <dgm:pt modelId="{EF1BD4F7-2967-48DF-AAE7-B5B9F93E08E9}" type="sibTrans" cxnId="{F29A57FB-0EC2-41E0-AD49-3BDBDD027ACA}">
      <dgm:prSet/>
      <dgm:spPr/>
      <dgm:t>
        <a:bodyPr/>
        <a:lstStyle/>
        <a:p>
          <a:endParaRPr lang="ru-RU"/>
        </a:p>
      </dgm:t>
    </dgm:pt>
    <dgm:pt modelId="{C361D958-CD3E-4BB7-A553-5E0FDDBE56A2}" type="pres">
      <dgm:prSet presAssocID="{749ED0D9-3FC8-4E5D-A2FD-E9B1D0ACC6AA}" presName="compositeShape" presStyleCnt="0">
        <dgm:presLayoutVars>
          <dgm:chMax val="7"/>
          <dgm:dir/>
          <dgm:resizeHandles val="exact"/>
        </dgm:presLayoutVars>
      </dgm:prSet>
      <dgm:spPr/>
    </dgm:pt>
    <dgm:pt modelId="{DB92C239-56BC-42C2-8F5E-0E68A494837E}" type="pres">
      <dgm:prSet presAssocID="{749ED0D9-3FC8-4E5D-A2FD-E9B1D0ACC6AA}" presName="wedge1" presStyleLbl="node1" presStyleIdx="0" presStyleCnt="4"/>
      <dgm:spPr/>
      <dgm:t>
        <a:bodyPr/>
        <a:lstStyle/>
        <a:p>
          <a:endParaRPr lang="ru-RU"/>
        </a:p>
      </dgm:t>
    </dgm:pt>
    <dgm:pt modelId="{704EE81C-9FEB-49C4-B158-E501D1003CDE}" type="pres">
      <dgm:prSet presAssocID="{749ED0D9-3FC8-4E5D-A2FD-E9B1D0ACC6AA}" presName="dummy1a" presStyleCnt="0"/>
      <dgm:spPr/>
    </dgm:pt>
    <dgm:pt modelId="{9E2FCE48-0D43-4BC1-96E7-649DEE8677AE}" type="pres">
      <dgm:prSet presAssocID="{749ED0D9-3FC8-4E5D-A2FD-E9B1D0ACC6AA}" presName="dummy1b" presStyleCnt="0"/>
      <dgm:spPr/>
    </dgm:pt>
    <dgm:pt modelId="{1BA00D0C-3041-4BE0-A394-63B4FD057C2B}" type="pres">
      <dgm:prSet presAssocID="{749ED0D9-3FC8-4E5D-A2FD-E9B1D0ACC6AA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163D7C-F90D-440F-B2CF-F79FABE1271A}" type="pres">
      <dgm:prSet presAssocID="{749ED0D9-3FC8-4E5D-A2FD-E9B1D0ACC6AA}" presName="wedge2" presStyleLbl="node1" presStyleIdx="1" presStyleCnt="4"/>
      <dgm:spPr/>
      <dgm:t>
        <a:bodyPr/>
        <a:lstStyle/>
        <a:p>
          <a:endParaRPr lang="ru-RU"/>
        </a:p>
      </dgm:t>
    </dgm:pt>
    <dgm:pt modelId="{28EE7A40-0C4F-4999-83BF-B04BE01CAF5A}" type="pres">
      <dgm:prSet presAssocID="{749ED0D9-3FC8-4E5D-A2FD-E9B1D0ACC6AA}" presName="dummy2a" presStyleCnt="0"/>
      <dgm:spPr/>
    </dgm:pt>
    <dgm:pt modelId="{3E898827-C758-473D-A33E-38BE7826490E}" type="pres">
      <dgm:prSet presAssocID="{749ED0D9-3FC8-4E5D-A2FD-E9B1D0ACC6AA}" presName="dummy2b" presStyleCnt="0"/>
      <dgm:spPr/>
    </dgm:pt>
    <dgm:pt modelId="{444491AF-1C7E-44A2-AF9C-944F7C7A20C1}" type="pres">
      <dgm:prSet presAssocID="{749ED0D9-3FC8-4E5D-A2FD-E9B1D0ACC6AA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9EFCB7-BE71-427F-96D1-D9DBAF98DCF1}" type="pres">
      <dgm:prSet presAssocID="{749ED0D9-3FC8-4E5D-A2FD-E9B1D0ACC6AA}" presName="wedge3" presStyleLbl="node1" presStyleIdx="2" presStyleCnt="4"/>
      <dgm:spPr/>
      <dgm:t>
        <a:bodyPr/>
        <a:lstStyle/>
        <a:p>
          <a:endParaRPr lang="ru-RU"/>
        </a:p>
      </dgm:t>
    </dgm:pt>
    <dgm:pt modelId="{48B87E0C-C84F-41CB-A707-ED231A56EFDD}" type="pres">
      <dgm:prSet presAssocID="{749ED0D9-3FC8-4E5D-A2FD-E9B1D0ACC6AA}" presName="dummy3a" presStyleCnt="0"/>
      <dgm:spPr/>
    </dgm:pt>
    <dgm:pt modelId="{0BF37632-691A-4F51-9D80-2A5910BAB4EC}" type="pres">
      <dgm:prSet presAssocID="{749ED0D9-3FC8-4E5D-A2FD-E9B1D0ACC6AA}" presName="dummy3b" presStyleCnt="0"/>
      <dgm:spPr/>
    </dgm:pt>
    <dgm:pt modelId="{C653DBED-42D0-4C46-8C2B-4621A4135A5F}" type="pres">
      <dgm:prSet presAssocID="{749ED0D9-3FC8-4E5D-A2FD-E9B1D0ACC6AA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44BF79-C3A2-4175-AF6F-34A372C4D051}" type="pres">
      <dgm:prSet presAssocID="{749ED0D9-3FC8-4E5D-A2FD-E9B1D0ACC6AA}" presName="wedge4" presStyleLbl="node1" presStyleIdx="3" presStyleCnt="4"/>
      <dgm:spPr/>
      <dgm:t>
        <a:bodyPr/>
        <a:lstStyle/>
        <a:p>
          <a:endParaRPr lang="ru-RU"/>
        </a:p>
      </dgm:t>
    </dgm:pt>
    <dgm:pt modelId="{788869F8-8047-4119-8A37-8D8D5763A137}" type="pres">
      <dgm:prSet presAssocID="{749ED0D9-3FC8-4E5D-A2FD-E9B1D0ACC6AA}" presName="dummy4a" presStyleCnt="0"/>
      <dgm:spPr/>
    </dgm:pt>
    <dgm:pt modelId="{74DA6027-14B3-43BC-A4CE-13BED368A146}" type="pres">
      <dgm:prSet presAssocID="{749ED0D9-3FC8-4E5D-A2FD-E9B1D0ACC6AA}" presName="dummy4b" presStyleCnt="0"/>
      <dgm:spPr/>
    </dgm:pt>
    <dgm:pt modelId="{06CC923F-9B98-47B3-A1EC-6FE815EA179B}" type="pres">
      <dgm:prSet presAssocID="{749ED0D9-3FC8-4E5D-A2FD-E9B1D0ACC6AA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873F08-248F-4912-B153-28FDC2EB8921}" type="pres">
      <dgm:prSet presAssocID="{911942E7-160D-4945-8F9A-D6B7A0E1E83B}" presName="arrowWedge1" presStyleLbl="fgSibTrans2D1" presStyleIdx="0" presStyleCnt="4"/>
      <dgm:spPr/>
    </dgm:pt>
    <dgm:pt modelId="{CAA47741-E177-4810-81AB-D836CE89ED1E}" type="pres">
      <dgm:prSet presAssocID="{031C442F-1D1A-4B33-951F-19ABA2E8496C}" presName="arrowWedge2" presStyleLbl="fgSibTrans2D1" presStyleIdx="1" presStyleCnt="4"/>
      <dgm:spPr/>
    </dgm:pt>
    <dgm:pt modelId="{C8BFF05E-B5C1-4644-BE4C-F0F7AE82C9E2}" type="pres">
      <dgm:prSet presAssocID="{6EC7050B-13CA-4082-8D89-D614EA33BA63}" presName="arrowWedge3" presStyleLbl="fgSibTrans2D1" presStyleIdx="2" presStyleCnt="4"/>
      <dgm:spPr/>
    </dgm:pt>
    <dgm:pt modelId="{0CBCB9D0-CE61-4FB2-A617-1BB1E1C831B5}" type="pres">
      <dgm:prSet presAssocID="{EF1BD4F7-2967-48DF-AAE7-B5B9F93E08E9}" presName="arrowWedge4" presStyleLbl="fgSibTrans2D1" presStyleIdx="3" presStyleCnt="4"/>
      <dgm:spPr/>
    </dgm:pt>
  </dgm:ptLst>
  <dgm:cxnLst>
    <dgm:cxn modelId="{53A6E73F-1243-4560-811B-0502D4BBBCCA}" type="presOf" srcId="{FE624A36-9E39-4FE8-9C18-14A4E371348D}" destId="{0F44BF79-C3A2-4175-AF6F-34A372C4D051}" srcOrd="0" destOrd="0" presId="urn:microsoft.com/office/officeart/2005/8/layout/cycle8"/>
    <dgm:cxn modelId="{E0CA2133-45F4-4EFA-873D-210BA97CEA1D}" type="presOf" srcId="{21DE974F-055E-436C-AF96-8507E2CDC218}" destId="{444491AF-1C7E-44A2-AF9C-944F7C7A20C1}" srcOrd="1" destOrd="0" presId="urn:microsoft.com/office/officeart/2005/8/layout/cycle8"/>
    <dgm:cxn modelId="{4586C13D-5B95-44B2-B76E-3B51FB4FCB7E}" type="presOf" srcId="{7FCC1CFE-787F-4D40-ADBC-4B3CB8E305F6}" destId="{1BA00D0C-3041-4BE0-A394-63B4FD057C2B}" srcOrd="1" destOrd="0" presId="urn:microsoft.com/office/officeart/2005/8/layout/cycle8"/>
    <dgm:cxn modelId="{BD40C47D-8333-4F58-A86A-48213FC90A21}" type="presOf" srcId="{749ED0D9-3FC8-4E5D-A2FD-E9B1D0ACC6AA}" destId="{C361D958-CD3E-4BB7-A553-5E0FDDBE56A2}" srcOrd="0" destOrd="0" presId="urn:microsoft.com/office/officeart/2005/8/layout/cycle8"/>
    <dgm:cxn modelId="{69D9BDD1-99B9-4619-8A82-10B8B7323050}" type="presOf" srcId="{FE624A36-9E39-4FE8-9C18-14A4E371348D}" destId="{06CC923F-9B98-47B3-A1EC-6FE815EA179B}" srcOrd="1" destOrd="0" presId="urn:microsoft.com/office/officeart/2005/8/layout/cycle8"/>
    <dgm:cxn modelId="{DF47053A-767C-48FC-9F0F-DD0ACBEA93A4}" srcId="{749ED0D9-3FC8-4E5D-A2FD-E9B1D0ACC6AA}" destId="{21DE974F-055E-436C-AF96-8507E2CDC218}" srcOrd="1" destOrd="0" parTransId="{4DDB7A41-506E-45E8-8CF5-08CC895A7859}" sibTransId="{031C442F-1D1A-4B33-951F-19ABA2E8496C}"/>
    <dgm:cxn modelId="{7FB6B430-1285-4814-971B-A6D7A1E22A64}" srcId="{749ED0D9-3FC8-4E5D-A2FD-E9B1D0ACC6AA}" destId="{D5E25FF8-9C75-4EDD-A12D-B74FD3953535}" srcOrd="2" destOrd="0" parTransId="{4BD9FFE7-A29B-40E5-9A79-B2C76E82FEAA}" sibTransId="{6EC7050B-13CA-4082-8D89-D614EA33BA63}"/>
    <dgm:cxn modelId="{00B91BF0-0250-4521-9183-8A0E961200A7}" srcId="{749ED0D9-3FC8-4E5D-A2FD-E9B1D0ACC6AA}" destId="{7FCC1CFE-787F-4D40-ADBC-4B3CB8E305F6}" srcOrd="0" destOrd="0" parTransId="{C8D7DF42-7096-404E-89DD-E9AF922E0E83}" sibTransId="{911942E7-160D-4945-8F9A-D6B7A0E1E83B}"/>
    <dgm:cxn modelId="{F29A57FB-0EC2-41E0-AD49-3BDBDD027ACA}" srcId="{749ED0D9-3FC8-4E5D-A2FD-E9B1D0ACC6AA}" destId="{FE624A36-9E39-4FE8-9C18-14A4E371348D}" srcOrd="3" destOrd="0" parTransId="{75703C0F-A800-4117-8966-F8FC88ECC635}" sibTransId="{EF1BD4F7-2967-48DF-AAE7-B5B9F93E08E9}"/>
    <dgm:cxn modelId="{89EC4506-527A-424E-852B-A5D3AC68FABF}" type="presOf" srcId="{7FCC1CFE-787F-4D40-ADBC-4B3CB8E305F6}" destId="{DB92C239-56BC-42C2-8F5E-0E68A494837E}" srcOrd="0" destOrd="0" presId="urn:microsoft.com/office/officeart/2005/8/layout/cycle8"/>
    <dgm:cxn modelId="{0237E856-7FFE-44F9-A9FB-AE051202AA80}" type="presOf" srcId="{D5E25FF8-9C75-4EDD-A12D-B74FD3953535}" destId="{C653DBED-42D0-4C46-8C2B-4621A4135A5F}" srcOrd="1" destOrd="0" presId="urn:microsoft.com/office/officeart/2005/8/layout/cycle8"/>
    <dgm:cxn modelId="{F780C499-94DB-4CE7-8C13-340B272DAB7F}" type="presOf" srcId="{21DE974F-055E-436C-AF96-8507E2CDC218}" destId="{DD163D7C-F90D-440F-B2CF-F79FABE1271A}" srcOrd="0" destOrd="0" presId="urn:microsoft.com/office/officeart/2005/8/layout/cycle8"/>
    <dgm:cxn modelId="{A35DA3F1-DECA-4970-9C28-71D9B6657553}" type="presOf" srcId="{D5E25FF8-9C75-4EDD-A12D-B74FD3953535}" destId="{719EFCB7-BE71-427F-96D1-D9DBAF98DCF1}" srcOrd="0" destOrd="0" presId="urn:microsoft.com/office/officeart/2005/8/layout/cycle8"/>
    <dgm:cxn modelId="{BE8C59D8-A5AB-4D28-9F85-C46D78889A76}" type="presParOf" srcId="{C361D958-CD3E-4BB7-A553-5E0FDDBE56A2}" destId="{DB92C239-56BC-42C2-8F5E-0E68A494837E}" srcOrd="0" destOrd="0" presId="urn:microsoft.com/office/officeart/2005/8/layout/cycle8"/>
    <dgm:cxn modelId="{62C00A76-EAE8-4475-A1F0-73376B89B891}" type="presParOf" srcId="{C361D958-CD3E-4BB7-A553-5E0FDDBE56A2}" destId="{704EE81C-9FEB-49C4-B158-E501D1003CDE}" srcOrd="1" destOrd="0" presId="urn:microsoft.com/office/officeart/2005/8/layout/cycle8"/>
    <dgm:cxn modelId="{C7927607-BA44-4982-AB51-566D212EED29}" type="presParOf" srcId="{C361D958-CD3E-4BB7-A553-5E0FDDBE56A2}" destId="{9E2FCE48-0D43-4BC1-96E7-649DEE8677AE}" srcOrd="2" destOrd="0" presId="urn:microsoft.com/office/officeart/2005/8/layout/cycle8"/>
    <dgm:cxn modelId="{C558F3E0-D90D-4642-97F6-3DECB5E5E9FE}" type="presParOf" srcId="{C361D958-CD3E-4BB7-A553-5E0FDDBE56A2}" destId="{1BA00D0C-3041-4BE0-A394-63B4FD057C2B}" srcOrd="3" destOrd="0" presId="urn:microsoft.com/office/officeart/2005/8/layout/cycle8"/>
    <dgm:cxn modelId="{6AF89721-D467-4BFF-AB87-0649BB50F6F4}" type="presParOf" srcId="{C361D958-CD3E-4BB7-A553-5E0FDDBE56A2}" destId="{DD163D7C-F90D-440F-B2CF-F79FABE1271A}" srcOrd="4" destOrd="0" presId="urn:microsoft.com/office/officeart/2005/8/layout/cycle8"/>
    <dgm:cxn modelId="{C1A26ED2-D7E6-4AD1-A01B-213DA5E0F6D1}" type="presParOf" srcId="{C361D958-CD3E-4BB7-A553-5E0FDDBE56A2}" destId="{28EE7A40-0C4F-4999-83BF-B04BE01CAF5A}" srcOrd="5" destOrd="0" presId="urn:microsoft.com/office/officeart/2005/8/layout/cycle8"/>
    <dgm:cxn modelId="{29B790AF-6503-4798-A30A-467D8746F5DB}" type="presParOf" srcId="{C361D958-CD3E-4BB7-A553-5E0FDDBE56A2}" destId="{3E898827-C758-473D-A33E-38BE7826490E}" srcOrd="6" destOrd="0" presId="urn:microsoft.com/office/officeart/2005/8/layout/cycle8"/>
    <dgm:cxn modelId="{95096AAB-3E65-4DFF-AFDC-EB708262AFDF}" type="presParOf" srcId="{C361D958-CD3E-4BB7-A553-5E0FDDBE56A2}" destId="{444491AF-1C7E-44A2-AF9C-944F7C7A20C1}" srcOrd="7" destOrd="0" presId="urn:microsoft.com/office/officeart/2005/8/layout/cycle8"/>
    <dgm:cxn modelId="{3F40C573-C25B-4606-BAEA-F28EF6851B25}" type="presParOf" srcId="{C361D958-CD3E-4BB7-A553-5E0FDDBE56A2}" destId="{719EFCB7-BE71-427F-96D1-D9DBAF98DCF1}" srcOrd="8" destOrd="0" presId="urn:microsoft.com/office/officeart/2005/8/layout/cycle8"/>
    <dgm:cxn modelId="{F7746504-1133-4839-9AAF-ADBC59ECC8DD}" type="presParOf" srcId="{C361D958-CD3E-4BB7-A553-5E0FDDBE56A2}" destId="{48B87E0C-C84F-41CB-A707-ED231A56EFDD}" srcOrd="9" destOrd="0" presId="urn:microsoft.com/office/officeart/2005/8/layout/cycle8"/>
    <dgm:cxn modelId="{0464596B-5A68-4190-A942-0A68027C9A47}" type="presParOf" srcId="{C361D958-CD3E-4BB7-A553-5E0FDDBE56A2}" destId="{0BF37632-691A-4F51-9D80-2A5910BAB4EC}" srcOrd="10" destOrd="0" presId="urn:microsoft.com/office/officeart/2005/8/layout/cycle8"/>
    <dgm:cxn modelId="{DA5F0A10-A70E-4CB4-9701-73661800550E}" type="presParOf" srcId="{C361D958-CD3E-4BB7-A553-5E0FDDBE56A2}" destId="{C653DBED-42D0-4C46-8C2B-4621A4135A5F}" srcOrd="11" destOrd="0" presId="urn:microsoft.com/office/officeart/2005/8/layout/cycle8"/>
    <dgm:cxn modelId="{0BE0E6E8-73F8-449E-994F-B956129D01C1}" type="presParOf" srcId="{C361D958-CD3E-4BB7-A553-5E0FDDBE56A2}" destId="{0F44BF79-C3A2-4175-AF6F-34A372C4D051}" srcOrd="12" destOrd="0" presId="urn:microsoft.com/office/officeart/2005/8/layout/cycle8"/>
    <dgm:cxn modelId="{47BEFF71-081B-45CE-A4C5-8947802C0F98}" type="presParOf" srcId="{C361D958-CD3E-4BB7-A553-5E0FDDBE56A2}" destId="{788869F8-8047-4119-8A37-8D8D5763A137}" srcOrd="13" destOrd="0" presId="urn:microsoft.com/office/officeart/2005/8/layout/cycle8"/>
    <dgm:cxn modelId="{99FDBF2A-7243-48C1-85B5-CB85EACB98A8}" type="presParOf" srcId="{C361D958-CD3E-4BB7-A553-5E0FDDBE56A2}" destId="{74DA6027-14B3-43BC-A4CE-13BED368A146}" srcOrd="14" destOrd="0" presId="urn:microsoft.com/office/officeart/2005/8/layout/cycle8"/>
    <dgm:cxn modelId="{8BF00F20-2207-4834-B927-72A092A62670}" type="presParOf" srcId="{C361D958-CD3E-4BB7-A553-5E0FDDBE56A2}" destId="{06CC923F-9B98-47B3-A1EC-6FE815EA179B}" srcOrd="15" destOrd="0" presId="urn:microsoft.com/office/officeart/2005/8/layout/cycle8"/>
    <dgm:cxn modelId="{64B30047-8ED6-4C62-B240-EACC4D52B67C}" type="presParOf" srcId="{C361D958-CD3E-4BB7-A553-5E0FDDBE56A2}" destId="{29873F08-248F-4912-B153-28FDC2EB8921}" srcOrd="16" destOrd="0" presId="urn:microsoft.com/office/officeart/2005/8/layout/cycle8"/>
    <dgm:cxn modelId="{FCD7A9F6-216B-4B91-B5CB-2A0159BF866F}" type="presParOf" srcId="{C361D958-CD3E-4BB7-A553-5E0FDDBE56A2}" destId="{CAA47741-E177-4810-81AB-D836CE89ED1E}" srcOrd="17" destOrd="0" presId="urn:microsoft.com/office/officeart/2005/8/layout/cycle8"/>
    <dgm:cxn modelId="{B72465E2-FFAA-421E-AE12-EB3910877D17}" type="presParOf" srcId="{C361D958-CD3E-4BB7-A553-5E0FDDBE56A2}" destId="{C8BFF05E-B5C1-4644-BE4C-F0F7AE82C9E2}" srcOrd="18" destOrd="0" presId="urn:microsoft.com/office/officeart/2005/8/layout/cycle8"/>
    <dgm:cxn modelId="{0A815B75-A14D-476A-BC03-67BC45DC77E3}" type="presParOf" srcId="{C361D958-CD3E-4BB7-A553-5E0FDDBE56A2}" destId="{0CBCB9D0-CE61-4FB2-A617-1BB1E1C831B5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B1F3F9E-A664-471B-8659-1F84E2A8D56B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B6AE7F8A-84E2-4BEF-9994-65A669F5B9D7}">
      <dgm:prSet phldrT="[Текст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пересказ</a:t>
          </a:r>
          <a:endParaRPr lang="ru-RU" dirty="0"/>
        </a:p>
      </dgm:t>
    </dgm:pt>
    <dgm:pt modelId="{88FD0F3A-22B3-43D1-AB5D-AD9EFDFFA160}" type="parTrans" cxnId="{666B1884-A953-4526-BD2A-1C60DB4F7DC5}">
      <dgm:prSet/>
      <dgm:spPr/>
    </dgm:pt>
    <dgm:pt modelId="{A19D6BD4-D880-4A4C-9972-4C1AFF3ABB3D}" type="sibTrans" cxnId="{666B1884-A953-4526-BD2A-1C60DB4F7DC5}">
      <dgm:prSet/>
      <dgm:spPr/>
    </dgm:pt>
    <dgm:pt modelId="{60FC3FA4-E521-41A4-A9CC-B151FE9BC3BD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5400" dirty="0" smtClean="0">
              <a:latin typeface="Times New Roman" pitchFamily="18" charset="0"/>
              <a:cs typeface="Times New Roman" pitchFamily="18" charset="0"/>
            </a:rPr>
            <a:t>рассказ</a:t>
          </a:r>
          <a:endParaRPr lang="ru-RU" sz="5400" dirty="0">
            <a:latin typeface="Times New Roman" pitchFamily="18" charset="0"/>
            <a:cs typeface="Times New Roman" pitchFamily="18" charset="0"/>
          </a:endParaRPr>
        </a:p>
      </dgm:t>
    </dgm:pt>
    <dgm:pt modelId="{4E21FC1E-20C7-43F0-95EA-6CA1D94CBD4C}" type="parTrans" cxnId="{BDF1A02A-9DBA-4C5C-A23C-C7A14DDFE5D0}">
      <dgm:prSet/>
      <dgm:spPr/>
    </dgm:pt>
    <dgm:pt modelId="{DBD23942-7D06-4406-B000-8F5B43E6DD69}" type="sibTrans" cxnId="{BDF1A02A-9DBA-4C5C-A23C-C7A14DDFE5D0}">
      <dgm:prSet/>
      <dgm:spPr/>
    </dgm:pt>
    <dgm:pt modelId="{531DE8DF-4938-4529-B954-C5CB02CAF01B}" type="pres">
      <dgm:prSet presAssocID="{BB1F3F9E-A664-471B-8659-1F84E2A8D56B}" presName="compositeShape" presStyleCnt="0">
        <dgm:presLayoutVars>
          <dgm:chMax val="7"/>
          <dgm:dir/>
          <dgm:resizeHandles val="exact"/>
        </dgm:presLayoutVars>
      </dgm:prSet>
      <dgm:spPr/>
    </dgm:pt>
    <dgm:pt modelId="{015D395C-8CA0-4CC7-A288-FED80215F543}" type="pres">
      <dgm:prSet presAssocID="{BB1F3F9E-A664-471B-8659-1F84E2A8D56B}" presName="wedge1" presStyleLbl="node1" presStyleIdx="0" presStyleCnt="2" custScaleX="210186" custScaleY="117319"/>
      <dgm:spPr/>
      <dgm:t>
        <a:bodyPr/>
        <a:lstStyle/>
        <a:p>
          <a:endParaRPr lang="ru-RU"/>
        </a:p>
      </dgm:t>
    </dgm:pt>
    <dgm:pt modelId="{F6AD0696-2250-442D-8CF0-6FBD395AF39E}" type="pres">
      <dgm:prSet presAssocID="{BB1F3F9E-A664-471B-8659-1F84E2A8D56B}" presName="dummy1a" presStyleCnt="0"/>
      <dgm:spPr/>
    </dgm:pt>
    <dgm:pt modelId="{8F13C0FF-F905-4B7A-99F9-F9F59F0DDD60}" type="pres">
      <dgm:prSet presAssocID="{BB1F3F9E-A664-471B-8659-1F84E2A8D56B}" presName="dummy1b" presStyleCnt="0"/>
      <dgm:spPr/>
    </dgm:pt>
    <dgm:pt modelId="{B2F15881-F88E-4018-8105-F9D94594D7F9}" type="pres">
      <dgm:prSet presAssocID="{BB1F3F9E-A664-471B-8659-1F84E2A8D56B}" presName="wedge1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CD13AB-531A-4DF7-B924-260DB8820D07}" type="pres">
      <dgm:prSet presAssocID="{BB1F3F9E-A664-471B-8659-1F84E2A8D56B}" presName="wedge2" presStyleLbl="node1" presStyleIdx="1" presStyleCnt="2" custScaleX="207371" custScaleY="114975" custLinFactNeighborX="-3084" custLinFactNeighborY="-722"/>
      <dgm:spPr/>
      <dgm:t>
        <a:bodyPr/>
        <a:lstStyle/>
        <a:p>
          <a:endParaRPr lang="ru-RU"/>
        </a:p>
      </dgm:t>
    </dgm:pt>
    <dgm:pt modelId="{8FA76893-9B25-4496-BACA-EE5C902E1E09}" type="pres">
      <dgm:prSet presAssocID="{BB1F3F9E-A664-471B-8659-1F84E2A8D56B}" presName="dummy2a" presStyleCnt="0"/>
      <dgm:spPr/>
    </dgm:pt>
    <dgm:pt modelId="{E21E455D-B562-48C9-A0DE-D65722E0B6B2}" type="pres">
      <dgm:prSet presAssocID="{BB1F3F9E-A664-471B-8659-1F84E2A8D56B}" presName="dummy2b" presStyleCnt="0"/>
      <dgm:spPr/>
    </dgm:pt>
    <dgm:pt modelId="{8F5F304B-5B38-445C-BE3B-80CEEC296DF5}" type="pres">
      <dgm:prSet presAssocID="{BB1F3F9E-A664-471B-8659-1F84E2A8D56B}" presName="wedge2Tx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60EE90-4E7D-43DC-BECA-C52FD7697EF1}" type="pres">
      <dgm:prSet presAssocID="{A19D6BD4-D880-4A4C-9972-4C1AFF3ABB3D}" presName="arrowWedge1" presStyleLbl="fgSibTrans2D1" presStyleIdx="0" presStyleCnt="2" custScaleX="187030" custLinFactNeighborX="4847" custLinFactNeighborY="-190"/>
      <dgm:spPr/>
    </dgm:pt>
    <dgm:pt modelId="{D741F19E-681F-43C4-A821-9A62D3B707A4}" type="pres">
      <dgm:prSet presAssocID="{DBD23942-7D06-4406-B000-8F5B43E6DD69}" presName="arrowWedge2" presStyleLbl="fgSibTrans2D1" presStyleIdx="1" presStyleCnt="2" custScaleX="187640" custLinFactNeighborX="-1987" custLinFactNeighborY="2138"/>
      <dgm:spPr/>
    </dgm:pt>
  </dgm:ptLst>
  <dgm:cxnLst>
    <dgm:cxn modelId="{8876E6B3-FF87-4171-B53A-D3B79A3CBE77}" type="presOf" srcId="{B6AE7F8A-84E2-4BEF-9994-65A669F5B9D7}" destId="{015D395C-8CA0-4CC7-A288-FED80215F543}" srcOrd="0" destOrd="0" presId="urn:microsoft.com/office/officeart/2005/8/layout/cycle8"/>
    <dgm:cxn modelId="{06F657C3-72A3-4301-BAA6-13E698244995}" type="presOf" srcId="{B6AE7F8A-84E2-4BEF-9994-65A669F5B9D7}" destId="{B2F15881-F88E-4018-8105-F9D94594D7F9}" srcOrd="1" destOrd="0" presId="urn:microsoft.com/office/officeart/2005/8/layout/cycle8"/>
    <dgm:cxn modelId="{F04CAC61-DD15-4D2F-8634-CEC7808FD740}" type="presOf" srcId="{60FC3FA4-E521-41A4-A9CC-B151FE9BC3BD}" destId="{8F5F304B-5B38-445C-BE3B-80CEEC296DF5}" srcOrd="1" destOrd="0" presId="urn:microsoft.com/office/officeart/2005/8/layout/cycle8"/>
    <dgm:cxn modelId="{FC7ADC14-520D-4FED-9733-69AEA7152934}" type="presOf" srcId="{BB1F3F9E-A664-471B-8659-1F84E2A8D56B}" destId="{531DE8DF-4938-4529-B954-C5CB02CAF01B}" srcOrd="0" destOrd="0" presId="urn:microsoft.com/office/officeart/2005/8/layout/cycle8"/>
    <dgm:cxn modelId="{BDF1A02A-9DBA-4C5C-A23C-C7A14DDFE5D0}" srcId="{BB1F3F9E-A664-471B-8659-1F84E2A8D56B}" destId="{60FC3FA4-E521-41A4-A9CC-B151FE9BC3BD}" srcOrd="1" destOrd="0" parTransId="{4E21FC1E-20C7-43F0-95EA-6CA1D94CBD4C}" sibTransId="{DBD23942-7D06-4406-B000-8F5B43E6DD69}"/>
    <dgm:cxn modelId="{666B1884-A953-4526-BD2A-1C60DB4F7DC5}" srcId="{BB1F3F9E-A664-471B-8659-1F84E2A8D56B}" destId="{B6AE7F8A-84E2-4BEF-9994-65A669F5B9D7}" srcOrd="0" destOrd="0" parTransId="{88FD0F3A-22B3-43D1-AB5D-AD9EFDFFA160}" sibTransId="{A19D6BD4-D880-4A4C-9972-4C1AFF3ABB3D}"/>
    <dgm:cxn modelId="{B95EAF76-E901-483A-A3D9-4F614C26CCE4}" type="presOf" srcId="{60FC3FA4-E521-41A4-A9CC-B151FE9BC3BD}" destId="{ACCD13AB-531A-4DF7-B924-260DB8820D07}" srcOrd="0" destOrd="0" presId="urn:microsoft.com/office/officeart/2005/8/layout/cycle8"/>
    <dgm:cxn modelId="{85A8EC0E-0713-409B-A307-2B8E27BBCB63}" type="presParOf" srcId="{531DE8DF-4938-4529-B954-C5CB02CAF01B}" destId="{015D395C-8CA0-4CC7-A288-FED80215F543}" srcOrd="0" destOrd="0" presId="urn:microsoft.com/office/officeart/2005/8/layout/cycle8"/>
    <dgm:cxn modelId="{9E185448-5EF1-4B79-9BDE-DA695ED71498}" type="presParOf" srcId="{531DE8DF-4938-4529-B954-C5CB02CAF01B}" destId="{F6AD0696-2250-442D-8CF0-6FBD395AF39E}" srcOrd="1" destOrd="0" presId="urn:microsoft.com/office/officeart/2005/8/layout/cycle8"/>
    <dgm:cxn modelId="{6AC81E78-37A3-4F3A-89F0-1A75552549CD}" type="presParOf" srcId="{531DE8DF-4938-4529-B954-C5CB02CAF01B}" destId="{8F13C0FF-F905-4B7A-99F9-F9F59F0DDD60}" srcOrd="2" destOrd="0" presId="urn:microsoft.com/office/officeart/2005/8/layout/cycle8"/>
    <dgm:cxn modelId="{C8A35D76-23FB-4CE4-B6CA-C18C9B967902}" type="presParOf" srcId="{531DE8DF-4938-4529-B954-C5CB02CAF01B}" destId="{B2F15881-F88E-4018-8105-F9D94594D7F9}" srcOrd="3" destOrd="0" presId="urn:microsoft.com/office/officeart/2005/8/layout/cycle8"/>
    <dgm:cxn modelId="{F6EA6B71-0B53-408D-BC72-EA6D6F631BD8}" type="presParOf" srcId="{531DE8DF-4938-4529-B954-C5CB02CAF01B}" destId="{ACCD13AB-531A-4DF7-B924-260DB8820D07}" srcOrd="4" destOrd="0" presId="urn:microsoft.com/office/officeart/2005/8/layout/cycle8"/>
    <dgm:cxn modelId="{76F3B22D-88E9-4535-A8F2-B6BD1BDC045B}" type="presParOf" srcId="{531DE8DF-4938-4529-B954-C5CB02CAF01B}" destId="{8FA76893-9B25-4496-BACA-EE5C902E1E09}" srcOrd="5" destOrd="0" presId="urn:microsoft.com/office/officeart/2005/8/layout/cycle8"/>
    <dgm:cxn modelId="{AFD2E801-F395-4F0A-8730-185E06991402}" type="presParOf" srcId="{531DE8DF-4938-4529-B954-C5CB02CAF01B}" destId="{E21E455D-B562-48C9-A0DE-D65722E0B6B2}" srcOrd="6" destOrd="0" presId="urn:microsoft.com/office/officeart/2005/8/layout/cycle8"/>
    <dgm:cxn modelId="{7556CE43-2D82-40A0-B394-2F75287CF1F9}" type="presParOf" srcId="{531DE8DF-4938-4529-B954-C5CB02CAF01B}" destId="{8F5F304B-5B38-445C-BE3B-80CEEC296DF5}" srcOrd="7" destOrd="0" presId="urn:microsoft.com/office/officeart/2005/8/layout/cycle8"/>
    <dgm:cxn modelId="{667BD3E6-EBB2-4896-8E3E-B0D8631E3DB9}" type="presParOf" srcId="{531DE8DF-4938-4529-B954-C5CB02CAF01B}" destId="{E960EE90-4E7D-43DC-BECA-C52FD7697EF1}" srcOrd="8" destOrd="0" presId="urn:microsoft.com/office/officeart/2005/8/layout/cycle8"/>
    <dgm:cxn modelId="{07EAF2F7-E05F-4435-8883-C049EEF55FAC}" type="presParOf" srcId="{531DE8DF-4938-4529-B954-C5CB02CAF01B}" destId="{D741F19E-681F-43C4-A821-9A62D3B707A4}" srcOrd="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1C63C2-0419-497F-A065-14A7AA12DE81}" type="doc">
      <dgm:prSet loTypeId="urn:microsoft.com/office/officeart/2005/8/layout/cycle8" loCatId="cycle" qsTypeId="urn:microsoft.com/office/officeart/2005/8/quickstyle/simple1" qsCatId="simple" csTypeId="urn:microsoft.com/office/officeart/2005/8/colors/colorful4" csCatId="colorful" phldr="1"/>
      <dgm:spPr/>
    </dgm:pt>
    <dgm:pt modelId="{10C520B6-509E-42D7-914B-13ACEB39AE13}">
      <dgm:prSet phldrT="[Текст]"/>
      <dgm:spPr/>
      <dgm:t>
        <a:bodyPr/>
        <a:lstStyle/>
        <a:p>
          <a:r>
            <a:rPr lang="ru-RU" dirty="0" smtClean="0"/>
            <a:t>Основная часть</a:t>
          </a:r>
          <a:endParaRPr lang="ru-RU" dirty="0"/>
        </a:p>
      </dgm:t>
    </dgm:pt>
    <dgm:pt modelId="{971A95A6-0846-4041-8944-2F4519414CD3}" type="parTrans" cxnId="{B9115CBA-A970-4E46-9A25-85C009EC98AB}">
      <dgm:prSet/>
      <dgm:spPr/>
      <dgm:t>
        <a:bodyPr/>
        <a:lstStyle/>
        <a:p>
          <a:endParaRPr lang="ru-RU"/>
        </a:p>
      </dgm:t>
    </dgm:pt>
    <dgm:pt modelId="{998DCB98-385C-4A2B-8554-97ACDB054D81}" type="sibTrans" cxnId="{B9115CBA-A970-4E46-9A25-85C009EC98AB}">
      <dgm:prSet/>
      <dgm:spPr/>
      <dgm:t>
        <a:bodyPr/>
        <a:lstStyle/>
        <a:p>
          <a:endParaRPr lang="ru-RU"/>
        </a:p>
      </dgm:t>
    </dgm:pt>
    <dgm:pt modelId="{783EF4CE-30B5-44CA-BE02-E0B13A09A27D}">
      <dgm:prSet phldrT="[Текст]"/>
      <dgm:spPr/>
      <dgm:t>
        <a:bodyPr/>
        <a:lstStyle/>
        <a:p>
          <a:r>
            <a:rPr lang="ru-RU" dirty="0" smtClean="0"/>
            <a:t>Конец рассказа</a:t>
          </a:r>
          <a:endParaRPr lang="ru-RU" dirty="0"/>
        </a:p>
      </dgm:t>
    </dgm:pt>
    <dgm:pt modelId="{C6AF3277-7894-4F32-9311-9867EC183EB0}" type="parTrans" cxnId="{7EDE05EA-BD72-4310-A619-E74229A7A8C3}">
      <dgm:prSet/>
      <dgm:spPr/>
      <dgm:t>
        <a:bodyPr/>
        <a:lstStyle/>
        <a:p>
          <a:endParaRPr lang="ru-RU"/>
        </a:p>
      </dgm:t>
    </dgm:pt>
    <dgm:pt modelId="{33F6769C-134E-452C-9385-E2C535205434}" type="sibTrans" cxnId="{7EDE05EA-BD72-4310-A619-E74229A7A8C3}">
      <dgm:prSet/>
      <dgm:spPr/>
      <dgm:t>
        <a:bodyPr/>
        <a:lstStyle/>
        <a:p>
          <a:endParaRPr lang="ru-RU"/>
        </a:p>
      </dgm:t>
    </dgm:pt>
    <dgm:pt modelId="{0EE28D84-91B9-4A5B-BC1E-951942239533}">
      <dgm:prSet phldrT="[Текст]"/>
      <dgm:spPr/>
      <dgm:t>
        <a:bodyPr/>
        <a:lstStyle/>
        <a:p>
          <a:r>
            <a:rPr lang="ru-RU" dirty="0" smtClean="0"/>
            <a:t>Начало рассказа</a:t>
          </a:r>
          <a:endParaRPr lang="ru-RU" dirty="0"/>
        </a:p>
      </dgm:t>
    </dgm:pt>
    <dgm:pt modelId="{44C44CDB-5503-4B6C-9A79-08D0E258E75B}" type="parTrans" cxnId="{20195E29-2F11-4B77-8D51-12318FAFF138}">
      <dgm:prSet/>
      <dgm:spPr/>
      <dgm:t>
        <a:bodyPr/>
        <a:lstStyle/>
        <a:p>
          <a:endParaRPr lang="ru-RU"/>
        </a:p>
      </dgm:t>
    </dgm:pt>
    <dgm:pt modelId="{078B868A-DDE2-4A6E-B748-B241A4EBF40C}" type="sibTrans" cxnId="{20195E29-2F11-4B77-8D51-12318FAFF138}">
      <dgm:prSet/>
      <dgm:spPr/>
      <dgm:t>
        <a:bodyPr/>
        <a:lstStyle/>
        <a:p>
          <a:endParaRPr lang="ru-RU"/>
        </a:p>
      </dgm:t>
    </dgm:pt>
    <dgm:pt modelId="{6D9C95AA-9CED-400D-ACDB-107320F17BAD}" type="pres">
      <dgm:prSet presAssocID="{EE1C63C2-0419-497F-A065-14A7AA12DE81}" presName="compositeShape" presStyleCnt="0">
        <dgm:presLayoutVars>
          <dgm:chMax val="7"/>
          <dgm:dir/>
          <dgm:resizeHandles val="exact"/>
        </dgm:presLayoutVars>
      </dgm:prSet>
      <dgm:spPr/>
    </dgm:pt>
    <dgm:pt modelId="{77F4F499-D11D-448A-8D49-C4F3F9A61BF8}" type="pres">
      <dgm:prSet presAssocID="{EE1C63C2-0419-497F-A065-14A7AA12DE81}" presName="wedge1" presStyleLbl="node1" presStyleIdx="0" presStyleCnt="3" custAng="0" custScaleX="195471" custScaleY="111257" custLinFactNeighborX="424" custLinFactNeighborY="-1195"/>
      <dgm:spPr/>
      <dgm:t>
        <a:bodyPr/>
        <a:lstStyle/>
        <a:p>
          <a:endParaRPr lang="ru-RU"/>
        </a:p>
      </dgm:t>
    </dgm:pt>
    <dgm:pt modelId="{87EDF0A5-1FD2-429D-B331-1F29CE2FAE3B}" type="pres">
      <dgm:prSet presAssocID="{EE1C63C2-0419-497F-A065-14A7AA12DE81}" presName="dummy1a" presStyleCnt="0"/>
      <dgm:spPr/>
    </dgm:pt>
    <dgm:pt modelId="{9E8B71BA-EF8B-4DE0-B300-3CB8B5D610CE}" type="pres">
      <dgm:prSet presAssocID="{EE1C63C2-0419-497F-A065-14A7AA12DE81}" presName="dummy1b" presStyleCnt="0"/>
      <dgm:spPr/>
    </dgm:pt>
    <dgm:pt modelId="{9CFD402F-3DA8-4AE3-ACB1-3ED9E2FEC6D7}" type="pres">
      <dgm:prSet presAssocID="{EE1C63C2-0419-497F-A065-14A7AA12DE81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DE3B79-37AE-4B37-BE0E-097610C69B4C}" type="pres">
      <dgm:prSet presAssocID="{EE1C63C2-0419-497F-A065-14A7AA12DE81}" presName="wedge2" presStyleLbl="node1" presStyleIdx="1" presStyleCnt="3" custScaleX="189074" custScaleY="117752"/>
      <dgm:spPr/>
      <dgm:t>
        <a:bodyPr/>
        <a:lstStyle/>
        <a:p>
          <a:endParaRPr lang="ru-RU"/>
        </a:p>
      </dgm:t>
    </dgm:pt>
    <dgm:pt modelId="{A1D1A05D-E835-4D59-BF5B-E3E6CA1288A0}" type="pres">
      <dgm:prSet presAssocID="{EE1C63C2-0419-497F-A065-14A7AA12DE81}" presName="dummy2a" presStyleCnt="0"/>
      <dgm:spPr/>
    </dgm:pt>
    <dgm:pt modelId="{D5A1B039-44DC-4D3B-B17A-974587C18768}" type="pres">
      <dgm:prSet presAssocID="{EE1C63C2-0419-497F-A065-14A7AA12DE81}" presName="dummy2b" presStyleCnt="0"/>
      <dgm:spPr/>
    </dgm:pt>
    <dgm:pt modelId="{7810AA1A-6AA5-49B5-B18D-261CFFA47166}" type="pres">
      <dgm:prSet presAssocID="{EE1C63C2-0419-497F-A065-14A7AA12DE81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18FBCD-E958-4AFE-847D-41A63B585963}" type="pres">
      <dgm:prSet presAssocID="{EE1C63C2-0419-497F-A065-14A7AA12DE81}" presName="wedge3" presStyleLbl="node1" presStyleIdx="2" presStyleCnt="3" custScaleX="211802" custScaleY="117102"/>
      <dgm:spPr/>
      <dgm:t>
        <a:bodyPr/>
        <a:lstStyle/>
        <a:p>
          <a:endParaRPr lang="ru-RU"/>
        </a:p>
      </dgm:t>
    </dgm:pt>
    <dgm:pt modelId="{2AC384A4-092C-4E86-97F9-456D209E7A70}" type="pres">
      <dgm:prSet presAssocID="{EE1C63C2-0419-497F-A065-14A7AA12DE81}" presName="dummy3a" presStyleCnt="0"/>
      <dgm:spPr/>
    </dgm:pt>
    <dgm:pt modelId="{0C32234F-85AD-4125-925D-2BC1060319FB}" type="pres">
      <dgm:prSet presAssocID="{EE1C63C2-0419-497F-A065-14A7AA12DE81}" presName="dummy3b" presStyleCnt="0"/>
      <dgm:spPr/>
    </dgm:pt>
    <dgm:pt modelId="{BEB6069B-E23D-4B2B-8ADE-EF8C25552F0C}" type="pres">
      <dgm:prSet presAssocID="{EE1C63C2-0419-497F-A065-14A7AA12DE81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9DE1AA-B736-4A65-909C-381EF812AE33}" type="pres">
      <dgm:prSet presAssocID="{998DCB98-385C-4A2B-8554-97ACDB054D81}" presName="arrowWedge1" presStyleLbl="fgSibTrans2D1" presStyleIdx="0" presStyleCnt="3" custScaleX="189886" custScaleY="116854" custLinFactNeighborX="285" custLinFactNeighborY="3918"/>
      <dgm:spPr/>
    </dgm:pt>
    <dgm:pt modelId="{53485028-BD74-4426-AE5B-921F8A057256}" type="pres">
      <dgm:prSet presAssocID="{33F6769C-134E-452C-9385-E2C535205434}" presName="arrowWedge2" presStyleLbl="fgSibTrans2D1" presStyleIdx="1" presStyleCnt="3" custScaleX="176402" custScaleY="108988" custLinFactNeighborX="977" custLinFactNeighborY="1395"/>
      <dgm:spPr/>
    </dgm:pt>
    <dgm:pt modelId="{E87335B6-1AEF-4311-85FE-B472E2F5C980}" type="pres">
      <dgm:prSet presAssocID="{078B868A-DDE2-4A6E-B748-B241A4EBF40C}" presName="arrowWedge3" presStyleLbl="fgSibTrans2D1" presStyleIdx="2" presStyleCnt="3" custScaleX="194381" custScaleY="113483" custLinFactNeighborX="-83" custLinFactNeighborY="1146"/>
      <dgm:spPr/>
    </dgm:pt>
  </dgm:ptLst>
  <dgm:cxnLst>
    <dgm:cxn modelId="{7AE76834-32B9-4BCB-B75E-EA1ECDB5396E}" type="presOf" srcId="{783EF4CE-30B5-44CA-BE02-E0B13A09A27D}" destId="{B5DE3B79-37AE-4B37-BE0E-097610C69B4C}" srcOrd="0" destOrd="0" presId="urn:microsoft.com/office/officeart/2005/8/layout/cycle8"/>
    <dgm:cxn modelId="{B9115CBA-A970-4E46-9A25-85C009EC98AB}" srcId="{EE1C63C2-0419-497F-A065-14A7AA12DE81}" destId="{10C520B6-509E-42D7-914B-13ACEB39AE13}" srcOrd="0" destOrd="0" parTransId="{971A95A6-0846-4041-8944-2F4519414CD3}" sibTransId="{998DCB98-385C-4A2B-8554-97ACDB054D81}"/>
    <dgm:cxn modelId="{7EDE05EA-BD72-4310-A619-E74229A7A8C3}" srcId="{EE1C63C2-0419-497F-A065-14A7AA12DE81}" destId="{783EF4CE-30B5-44CA-BE02-E0B13A09A27D}" srcOrd="1" destOrd="0" parTransId="{C6AF3277-7894-4F32-9311-9867EC183EB0}" sibTransId="{33F6769C-134E-452C-9385-E2C535205434}"/>
    <dgm:cxn modelId="{C8F69F06-57CD-49AE-B6EA-CB793763CC0D}" type="presOf" srcId="{783EF4CE-30B5-44CA-BE02-E0B13A09A27D}" destId="{7810AA1A-6AA5-49B5-B18D-261CFFA47166}" srcOrd="1" destOrd="0" presId="urn:microsoft.com/office/officeart/2005/8/layout/cycle8"/>
    <dgm:cxn modelId="{4AC16C8E-CDC3-4BB8-9B34-C6DB2B5FD963}" type="presOf" srcId="{0EE28D84-91B9-4A5B-BC1E-951942239533}" destId="{BEB6069B-E23D-4B2B-8ADE-EF8C25552F0C}" srcOrd="1" destOrd="0" presId="urn:microsoft.com/office/officeart/2005/8/layout/cycle8"/>
    <dgm:cxn modelId="{DF4B17E1-71C6-404C-878B-628CBBCBDA17}" type="presOf" srcId="{0EE28D84-91B9-4A5B-BC1E-951942239533}" destId="{8818FBCD-E958-4AFE-847D-41A63B585963}" srcOrd="0" destOrd="0" presId="urn:microsoft.com/office/officeart/2005/8/layout/cycle8"/>
    <dgm:cxn modelId="{1725C825-D98B-41E6-BD71-DA09742BBA4A}" type="presOf" srcId="{EE1C63C2-0419-497F-A065-14A7AA12DE81}" destId="{6D9C95AA-9CED-400D-ACDB-107320F17BAD}" srcOrd="0" destOrd="0" presId="urn:microsoft.com/office/officeart/2005/8/layout/cycle8"/>
    <dgm:cxn modelId="{9DC84EAE-3CB6-4CBB-ACBA-602ADEFCA384}" type="presOf" srcId="{10C520B6-509E-42D7-914B-13ACEB39AE13}" destId="{9CFD402F-3DA8-4AE3-ACB1-3ED9E2FEC6D7}" srcOrd="1" destOrd="0" presId="urn:microsoft.com/office/officeart/2005/8/layout/cycle8"/>
    <dgm:cxn modelId="{65F7707E-5BD9-40C8-A845-384A51DF08F7}" type="presOf" srcId="{10C520B6-509E-42D7-914B-13ACEB39AE13}" destId="{77F4F499-D11D-448A-8D49-C4F3F9A61BF8}" srcOrd="0" destOrd="0" presId="urn:microsoft.com/office/officeart/2005/8/layout/cycle8"/>
    <dgm:cxn modelId="{20195E29-2F11-4B77-8D51-12318FAFF138}" srcId="{EE1C63C2-0419-497F-A065-14A7AA12DE81}" destId="{0EE28D84-91B9-4A5B-BC1E-951942239533}" srcOrd="2" destOrd="0" parTransId="{44C44CDB-5503-4B6C-9A79-08D0E258E75B}" sibTransId="{078B868A-DDE2-4A6E-B748-B241A4EBF40C}"/>
    <dgm:cxn modelId="{964D814A-F9E7-48EC-B60D-DE4090C13B94}" type="presParOf" srcId="{6D9C95AA-9CED-400D-ACDB-107320F17BAD}" destId="{77F4F499-D11D-448A-8D49-C4F3F9A61BF8}" srcOrd="0" destOrd="0" presId="urn:microsoft.com/office/officeart/2005/8/layout/cycle8"/>
    <dgm:cxn modelId="{2A112D08-ECAB-4AA4-96E1-727E4B93B4EC}" type="presParOf" srcId="{6D9C95AA-9CED-400D-ACDB-107320F17BAD}" destId="{87EDF0A5-1FD2-429D-B331-1F29CE2FAE3B}" srcOrd="1" destOrd="0" presId="urn:microsoft.com/office/officeart/2005/8/layout/cycle8"/>
    <dgm:cxn modelId="{871D5FF2-8D52-4B0B-9E42-4FAC2F8D3A07}" type="presParOf" srcId="{6D9C95AA-9CED-400D-ACDB-107320F17BAD}" destId="{9E8B71BA-EF8B-4DE0-B300-3CB8B5D610CE}" srcOrd="2" destOrd="0" presId="urn:microsoft.com/office/officeart/2005/8/layout/cycle8"/>
    <dgm:cxn modelId="{26BBEFC9-1770-4BAB-B7C7-932AAD6EFC38}" type="presParOf" srcId="{6D9C95AA-9CED-400D-ACDB-107320F17BAD}" destId="{9CFD402F-3DA8-4AE3-ACB1-3ED9E2FEC6D7}" srcOrd="3" destOrd="0" presId="urn:microsoft.com/office/officeart/2005/8/layout/cycle8"/>
    <dgm:cxn modelId="{62634CAC-061E-49B4-A7F1-2E6644843C87}" type="presParOf" srcId="{6D9C95AA-9CED-400D-ACDB-107320F17BAD}" destId="{B5DE3B79-37AE-4B37-BE0E-097610C69B4C}" srcOrd="4" destOrd="0" presId="urn:microsoft.com/office/officeart/2005/8/layout/cycle8"/>
    <dgm:cxn modelId="{6D9F5FE4-6FA4-440E-91B4-3E0172E87E38}" type="presParOf" srcId="{6D9C95AA-9CED-400D-ACDB-107320F17BAD}" destId="{A1D1A05D-E835-4D59-BF5B-E3E6CA1288A0}" srcOrd="5" destOrd="0" presId="urn:microsoft.com/office/officeart/2005/8/layout/cycle8"/>
    <dgm:cxn modelId="{F46D13FA-778A-47F8-81E2-D28A218732B7}" type="presParOf" srcId="{6D9C95AA-9CED-400D-ACDB-107320F17BAD}" destId="{D5A1B039-44DC-4D3B-B17A-974587C18768}" srcOrd="6" destOrd="0" presId="urn:microsoft.com/office/officeart/2005/8/layout/cycle8"/>
    <dgm:cxn modelId="{BEE2BAE6-2D72-4151-9681-2D71007E2116}" type="presParOf" srcId="{6D9C95AA-9CED-400D-ACDB-107320F17BAD}" destId="{7810AA1A-6AA5-49B5-B18D-261CFFA47166}" srcOrd="7" destOrd="0" presId="urn:microsoft.com/office/officeart/2005/8/layout/cycle8"/>
    <dgm:cxn modelId="{2CC7FA9A-937D-42C9-8A34-9ED6EA5CC9D6}" type="presParOf" srcId="{6D9C95AA-9CED-400D-ACDB-107320F17BAD}" destId="{8818FBCD-E958-4AFE-847D-41A63B585963}" srcOrd="8" destOrd="0" presId="urn:microsoft.com/office/officeart/2005/8/layout/cycle8"/>
    <dgm:cxn modelId="{12CB60D0-6682-4552-872C-18AE7E332A65}" type="presParOf" srcId="{6D9C95AA-9CED-400D-ACDB-107320F17BAD}" destId="{2AC384A4-092C-4E86-97F9-456D209E7A70}" srcOrd="9" destOrd="0" presId="urn:microsoft.com/office/officeart/2005/8/layout/cycle8"/>
    <dgm:cxn modelId="{9B1025EF-E4CC-4277-B669-E6323C8F4B35}" type="presParOf" srcId="{6D9C95AA-9CED-400D-ACDB-107320F17BAD}" destId="{0C32234F-85AD-4125-925D-2BC1060319FB}" srcOrd="10" destOrd="0" presId="urn:microsoft.com/office/officeart/2005/8/layout/cycle8"/>
    <dgm:cxn modelId="{CEA01232-C325-4BAB-9CAD-4F8447AE1D69}" type="presParOf" srcId="{6D9C95AA-9CED-400D-ACDB-107320F17BAD}" destId="{BEB6069B-E23D-4B2B-8ADE-EF8C25552F0C}" srcOrd="11" destOrd="0" presId="urn:microsoft.com/office/officeart/2005/8/layout/cycle8"/>
    <dgm:cxn modelId="{5A2FE92A-F594-409E-9676-F5DA3219316F}" type="presParOf" srcId="{6D9C95AA-9CED-400D-ACDB-107320F17BAD}" destId="{349DE1AA-B736-4A65-909C-381EF812AE33}" srcOrd="12" destOrd="0" presId="urn:microsoft.com/office/officeart/2005/8/layout/cycle8"/>
    <dgm:cxn modelId="{98E5A3DC-0F7A-4701-BB05-1F58863CCD72}" type="presParOf" srcId="{6D9C95AA-9CED-400D-ACDB-107320F17BAD}" destId="{53485028-BD74-4426-AE5B-921F8A057256}" srcOrd="13" destOrd="0" presId="urn:microsoft.com/office/officeart/2005/8/layout/cycle8"/>
    <dgm:cxn modelId="{18EF25C9-54CA-478A-9C61-43A92572A57B}" type="presParOf" srcId="{6D9C95AA-9CED-400D-ACDB-107320F17BAD}" destId="{E87335B6-1AEF-4311-85FE-B472E2F5C980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99452F-6FF0-477D-A246-6CF89028ABA0}">
      <dsp:nvSpPr>
        <dsp:cNvPr id="0" name=""/>
        <dsp:cNvSpPr/>
      </dsp:nvSpPr>
      <dsp:spPr>
        <a:xfrm>
          <a:off x="0" y="28600"/>
          <a:ext cx="2822066" cy="242068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 развитие  свободного общения со взрослыми и детьми;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0" y="28600"/>
        <a:ext cx="2822066" cy="2420688"/>
      </dsp:txXfrm>
    </dsp:sp>
    <dsp:sp modelId="{2C21C889-1D22-43FF-8275-50208193562A}">
      <dsp:nvSpPr>
        <dsp:cNvPr id="0" name=""/>
        <dsp:cNvSpPr/>
      </dsp:nvSpPr>
      <dsp:spPr>
        <a:xfrm>
          <a:off x="3036476" y="28600"/>
          <a:ext cx="2234170" cy="2537699"/>
        </a:xfrm>
        <a:prstGeom prst="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развитие всех  компонентов устной речи детей (лексической стороны, грамматического строя речи,  произносительной стороны речи;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3036476" y="28600"/>
        <a:ext cx="2234170" cy="2537699"/>
      </dsp:txXfrm>
    </dsp:sp>
    <dsp:sp modelId="{D4A6B4E4-B63B-48E2-9632-C2B961AE8CE6}">
      <dsp:nvSpPr>
        <dsp:cNvPr id="0" name=""/>
        <dsp:cNvSpPr/>
      </dsp:nvSpPr>
      <dsp:spPr>
        <a:xfrm>
          <a:off x="5482952" y="0"/>
          <a:ext cx="2652651" cy="2540768"/>
        </a:xfrm>
        <a:prstGeom prst="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связной речи - диалогической и монологической  форм) в различных формах и видах детской деятельности;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5482952" y="0"/>
        <a:ext cx="2652651" cy="2540768"/>
      </dsp:txXfrm>
    </dsp:sp>
    <dsp:sp modelId="{C330AE7D-2ED7-48B0-A0EE-858162F1F4B7}">
      <dsp:nvSpPr>
        <dsp:cNvPr id="0" name=""/>
        <dsp:cNvSpPr/>
      </dsp:nvSpPr>
      <dsp:spPr>
        <a:xfrm>
          <a:off x="1882549" y="2600016"/>
          <a:ext cx="4464500" cy="1924362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 практическое  овладение воспитанниками нормами речи.</a:t>
          </a:r>
          <a:endParaRPr lang="ru-RU" sz="3000" kern="1200" dirty="0"/>
        </a:p>
      </dsp:txBody>
      <dsp:txXfrm>
        <a:off x="1882549" y="2600016"/>
        <a:ext cx="4464500" cy="19243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54461B-77B0-4370-B562-794B09CD8A6F}">
      <dsp:nvSpPr>
        <dsp:cNvPr id="0" name=""/>
        <dsp:cNvSpPr/>
      </dsp:nvSpPr>
      <dsp:spPr>
        <a:xfrm>
          <a:off x="2662134" y="1793"/>
          <a:ext cx="2848269" cy="79141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Собственно речевые умения</a:t>
          </a:r>
          <a:r>
            <a:rPr lang="ru-RU" sz="1200" kern="1200" dirty="0" smtClean="0"/>
            <a:t>: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00768" y="40427"/>
        <a:ext cx="2771001" cy="714147"/>
      </dsp:txXfrm>
    </dsp:sp>
    <dsp:sp modelId="{9C9E43DB-39B8-4FEA-B46E-74F042B904E8}">
      <dsp:nvSpPr>
        <dsp:cNvPr id="0" name=""/>
        <dsp:cNvSpPr/>
      </dsp:nvSpPr>
      <dsp:spPr>
        <a:xfrm>
          <a:off x="2779739" y="777319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2343961" y="62407"/>
              </a:moveTo>
              <a:arcTo wR="1865480" hR="1865480" stAng="17091722" swAng="1368269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0792BE-DB93-42A4-92A2-DC25F1D1C1FA}">
      <dsp:nvSpPr>
        <dsp:cNvPr id="0" name=""/>
        <dsp:cNvSpPr/>
      </dsp:nvSpPr>
      <dsp:spPr>
        <a:xfrm>
          <a:off x="5326428" y="1324742"/>
          <a:ext cx="2881666" cy="79141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вступать в общение</a:t>
          </a:r>
          <a:endParaRPr lang="ru-RU" sz="1600" kern="1200" dirty="0"/>
        </a:p>
      </dsp:txBody>
      <dsp:txXfrm>
        <a:off x="5365062" y="1363376"/>
        <a:ext cx="2804398" cy="714147"/>
      </dsp:txXfrm>
    </dsp:sp>
    <dsp:sp modelId="{8F666854-1F7B-45C5-A107-A98FC0935495}">
      <dsp:nvSpPr>
        <dsp:cNvPr id="0" name=""/>
        <dsp:cNvSpPr/>
      </dsp:nvSpPr>
      <dsp:spPr>
        <a:xfrm>
          <a:off x="3111816" y="555758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3722598" y="1689045"/>
              </a:moveTo>
              <a:arcTo wR="1865480" hR="1865480" stAng="21274375" swAng="723468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DDED43-BA82-45D1-98B1-5F9BA31A57E3}">
      <dsp:nvSpPr>
        <dsp:cNvPr id="0" name=""/>
        <dsp:cNvSpPr/>
      </dsp:nvSpPr>
      <dsp:spPr>
        <a:xfrm>
          <a:off x="5241401" y="2764909"/>
          <a:ext cx="2931684" cy="79141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поддерживать и завершать общение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80035" y="2803543"/>
        <a:ext cx="2854416" cy="714147"/>
      </dsp:txXfrm>
    </dsp:sp>
    <dsp:sp modelId="{D041A6FD-E035-433C-A0AE-6C2E651440AB}">
      <dsp:nvSpPr>
        <dsp:cNvPr id="0" name=""/>
        <dsp:cNvSpPr/>
      </dsp:nvSpPr>
      <dsp:spPr>
        <a:xfrm>
          <a:off x="2891112" y="45462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2653423" y="3556386"/>
              </a:moveTo>
              <a:arcTo wR="1865480" hR="1865480" stAng="3900901" swAng="566082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F552E5-CD43-4269-BF3C-7953A04B8D29}">
      <dsp:nvSpPr>
        <dsp:cNvPr id="0" name=""/>
        <dsp:cNvSpPr/>
      </dsp:nvSpPr>
      <dsp:spPr>
        <a:xfrm>
          <a:off x="2617578" y="3732753"/>
          <a:ext cx="2937382" cy="79141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слушать и слышать собеседника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56212" y="3771387"/>
        <a:ext cx="2860114" cy="714147"/>
      </dsp:txXfrm>
    </dsp:sp>
    <dsp:sp modelId="{90E01EF7-F41B-4B7C-90F6-117082DB3E6F}">
      <dsp:nvSpPr>
        <dsp:cNvPr id="0" name=""/>
        <dsp:cNvSpPr/>
      </dsp:nvSpPr>
      <dsp:spPr>
        <a:xfrm>
          <a:off x="1584982" y="37373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1371653" y="3664411"/>
              </a:moveTo>
              <a:arcTo wR="1865480" hR="1865480" stAng="6321013" swAng="752404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FACD81-06A3-4A75-8DCC-567C8E0E71E7}">
      <dsp:nvSpPr>
        <dsp:cNvPr id="0" name=""/>
        <dsp:cNvSpPr/>
      </dsp:nvSpPr>
      <dsp:spPr>
        <a:xfrm>
          <a:off x="69850" y="2692900"/>
          <a:ext cx="2785516" cy="79141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проявлять инициативу в общении, переспрашивать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>
        <a:off x="108484" y="2731534"/>
        <a:ext cx="2708248" cy="714147"/>
      </dsp:txXfrm>
    </dsp:sp>
    <dsp:sp modelId="{11310246-4F1B-4065-8E06-9731AA1C9BD0}">
      <dsp:nvSpPr>
        <dsp:cNvPr id="0" name=""/>
        <dsp:cNvSpPr/>
      </dsp:nvSpPr>
      <dsp:spPr>
        <a:xfrm>
          <a:off x="1316521" y="385687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24339" y="2165841"/>
              </a:moveTo>
              <a:arcTo wR="1865480" hR="1865480" stAng="10244068" swAng="806150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235461-24EC-41AC-92B4-B7A3D915E042}">
      <dsp:nvSpPr>
        <dsp:cNvPr id="0" name=""/>
        <dsp:cNvSpPr/>
      </dsp:nvSpPr>
      <dsp:spPr>
        <a:xfrm>
          <a:off x="0" y="1180729"/>
          <a:ext cx="2817562" cy="79141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доказывать свою точку зрения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8634" y="1219363"/>
        <a:ext cx="2740294" cy="714147"/>
      </dsp:txXfrm>
    </dsp:sp>
    <dsp:sp modelId="{9D870DF1-72B3-410D-B1BD-06682F7A67D7}">
      <dsp:nvSpPr>
        <dsp:cNvPr id="0" name=""/>
        <dsp:cNvSpPr/>
      </dsp:nvSpPr>
      <dsp:spPr>
        <a:xfrm>
          <a:off x="1608395" y="771108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855103" y="297310"/>
              </a:moveTo>
              <a:arcTo wR="1865480" hR="1865480" stAng="14232371" swAng="1083508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CBF6E4-5DA7-4A58-88D8-2C324E95FD5D}">
      <dsp:nvSpPr>
        <dsp:cNvPr id="0" name=""/>
        <dsp:cNvSpPr/>
      </dsp:nvSpPr>
      <dsp:spPr>
        <a:xfrm>
          <a:off x="363173" y="344077"/>
          <a:ext cx="7846819" cy="3801808"/>
        </a:xfrm>
        <a:prstGeom prst="pie">
          <a:avLst>
            <a:gd name="adj1" fmla="val 16200000"/>
            <a:gd name="adj2" fmla="val 54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располагать его в определенной последовательности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50899" y="1339788"/>
        <a:ext cx="2802435" cy="1810385"/>
      </dsp:txXfrm>
    </dsp:sp>
    <dsp:sp modelId="{0B1CBF5B-4812-46DD-A795-8DA0F44CC10E}">
      <dsp:nvSpPr>
        <dsp:cNvPr id="0" name=""/>
        <dsp:cNvSpPr/>
      </dsp:nvSpPr>
      <dsp:spPr>
        <a:xfrm>
          <a:off x="19607" y="344077"/>
          <a:ext cx="8171874" cy="3801808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как умения отбирать содержание для своих рассказов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07609" y="1339788"/>
        <a:ext cx="2918526" cy="1810385"/>
      </dsp:txXfrm>
    </dsp:sp>
    <dsp:sp modelId="{B7D63FF2-74FE-4FB3-A3A1-BBDBBB4940D2}">
      <dsp:nvSpPr>
        <dsp:cNvPr id="0" name=""/>
        <dsp:cNvSpPr/>
      </dsp:nvSpPr>
      <dsp:spPr>
        <a:xfrm>
          <a:off x="130834" y="108726"/>
          <a:ext cx="8232441" cy="4272509"/>
        </a:xfrm>
        <a:prstGeom prst="circularArrow">
          <a:avLst>
            <a:gd name="adj1" fmla="val 5085"/>
            <a:gd name="adj2" fmla="val 327528"/>
            <a:gd name="adj3" fmla="val 5072472"/>
            <a:gd name="adj4" fmla="val 16200000"/>
            <a:gd name="adj5" fmla="val 5932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B335D0-CF94-40B9-A1FC-690D23AFCD12}">
      <dsp:nvSpPr>
        <dsp:cNvPr id="0" name=""/>
        <dsp:cNvSpPr/>
      </dsp:nvSpPr>
      <dsp:spPr>
        <a:xfrm>
          <a:off x="-205670" y="108726"/>
          <a:ext cx="8533482" cy="4272509"/>
        </a:xfrm>
        <a:prstGeom prst="circularArrow">
          <a:avLst>
            <a:gd name="adj1" fmla="val 5085"/>
            <a:gd name="adj2" fmla="val 327528"/>
            <a:gd name="adj3" fmla="val 15872472"/>
            <a:gd name="adj4" fmla="val 5400000"/>
            <a:gd name="adj5" fmla="val 5932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92C239-56BC-42C2-8F5E-0E68A494837E}">
      <dsp:nvSpPr>
        <dsp:cNvPr id="0" name=""/>
        <dsp:cNvSpPr/>
      </dsp:nvSpPr>
      <dsp:spPr>
        <a:xfrm>
          <a:off x="2259711" y="280260"/>
          <a:ext cx="3801808" cy="3801808"/>
        </a:xfrm>
        <a:prstGeom prst="pie">
          <a:avLst>
            <a:gd name="adj1" fmla="val 16200000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повествование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77838" y="1068231"/>
        <a:ext cx="1403048" cy="1040971"/>
      </dsp:txXfrm>
    </dsp:sp>
    <dsp:sp modelId="{DD163D7C-F90D-440F-B2CF-F79FABE1271A}">
      <dsp:nvSpPr>
        <dsp:cNvPr id="0" name=""/>
        <dsp:cNvSpPr/>
      </dsp:nvSpPr>
      <dsp:spPr>
        <a:xfrm>
          <a:off x="2259711" y="407893"/>
          <a:ext cx="3801808" cy="3801808"/>
        </a:xfrm>
        <a:prstGeom prst="pie">
          <a:avLst>
            <a:gd name="adj1" fmla="val 0"/>
            <a:gd name="adj2" fmla="val 54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Контаминация (смешанные тексты)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77838" y="2380760"/>
        <a:ext cx="1403048" cy="1040971"/>
      </dsp:txXfrm>
    </dsp:sp>
    <dsp:sp modelId="{719EFCB7-BE71-427F-96D1-D9DBAF98DCF1}">
      <dsp:nvSpPr>
        <dsp:cNvPr id="0" name=""/>
        <dsp:cNvSpPr/>
      </dsp:nvSpPr>
      <dsp:spPr>
        <a:xfrm>
          <a:off x="2132079" y="407893"/>
          <a:ext cx="3801808" cy="3801808"/>
        </a:xfrm>
        <a:prstGeom prst="pie">
          <a:avLst>
            <a:gd name="adj1" fmla="val 5400000"/>
            <a:gd name="adj2" fmla="val 108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рассуждение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12712" y="2380760"/>
        <a:ext cx="1403048" cy="1040971"/>
      </dsp:txXfrm>
    </dsp:sp>
    <dsp:sp modelId="{0F44BF79-C3A2-4175-AF6F-34A372C4D051}">
      <dsp:nvSpPr>
        <dsp:cNvPr id="0" name=""/>
        <dsp:cNvSpPr/>
      </dsp:nvSpPr>
      <dsp:spPr>
        <a:xfrm>
          <a:off x="2132079" y="280260"/>
          <a:ext cx="3801808" cy="3801808"/>
        </a:xfrm>
        <a:prstGeom prst="pie">
          <a:avLst>
            <a:gd name="adj1" fmla="val 108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Описание</a:t>
          </a:r>
          <a:endParaRPr lang="ru-RU" sz="2400" kern="1200" dirty="0"/>
        </a:p>
      </dsp:txBody>
      <dsp:txXfrm>
        <a:off x="2512712" y="1068231"/>
        <a:ext cx="1403048" cy="1040971"/>
      </dsp:txXfrm>
    </dsp:sp>
    <dsp:sp modelId="{29873F08-248F-4912-B153-28FDC2EB8921}">
      <dsp:nvSpPr>
        <dsp:cNvPr id="0" name=""/>
        <dsp:cNvSpPr/>
      </dsp:nvSpPr>
      <dsp:spPr>
        <a:xfrm>
          <a:off x="2024361" y="44910"/>
          <a:ext cx="4272509" cy="4272509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A47741-E177-4810-81AB-D836CE89ED1E}">
      <dsp:nvSpPr>
        <dsp:cNvPr id="0" name=""/>
        <dsp:cNvSpPr/>
      </dsp:nvSpPr>
      <dsp:spPr>
        <a:xfrm>
          <a:off x="2024361" y="172543"/>
          <a:ext cx="4272509" cy="4272509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BFF05E-B5C1-4644-BE4C-F0F7AE82C9E2}">
      <dsp:nvSpPr>
        <dsp:cNvPr id="0" name=""/>
        <dsp:cNvSpPr/>
      </dsp:nvSpPr>
      <dsp:spPr>
        <a:xfrm>
          <a:off x="1896729" y="172543"/>
          <a:ext cx="4272509" cy="4272509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BCB9D0-CE61-4FB2-A617-1BB1E1C831B5}">
      <dsp:nvSpPr>
        <dsp:cNvPr id="0" name=""/>
        <dsp:cNvSpPr/>
      </dsp:nvSpPr>
      <dsp:spPr>
        <a:xfrm>
          <a:off x="1896729" y="44910"/>
          <a:ext cx="4272509" cy="4272509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5D395C-8CA0-4CC7-A288-FED80215F543}">
      <dsp:nvSpPr>
        <dsp:cNvPr id="0" name=""/>
        <dsp:cNvSpPr/>
      </dsp:nvSpPr>
      <dsp:spPr>
        <a:xfrm>
          <a:off x="183128" y="32859"/>
          <a:ext cx="7990870" cy="4460244"/>
        </a:xfrm>
        <a:prstGeom prst="pie">
          <a:avLst>
            <a:gd name="adj1" fmla="val 16200000"/>
            <a:gd name="adj2" fmla="val 540000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 smtClean="0"/>
            <a:t>пересказ</a:t>
          </a:r>
          <a:endParaRPr lang="ru-RU" sz="5400" kern="1200" dirty="0"/>
        </a:p>
      </dsp:txBody>
      <dsp:txXfrm>
        <a:off x="4549568" y="1201018"/>
        <a:ext cx="2853882" cy="2123925"/>
      </dsp:txXfrm>
    </dsp:sp>
    <dsp:sp modelId="{ACCD13AB-531A-4DF7-B924-260DB8820D07}">
      <dsp:nvSpPr>
        <dsp:cNvPr id="0" name=""/>
        <dsp:cNvSpPr/>
      </dsp:nvSpPr>
      <dsp:spPr>
        <a:xfrm>
          <a:off x="-61646" y="49967"/>
          <a:ext cx="7883849" cy="4371129"/>
        </a:xfrm>
        <a:prstGeom prst="pie">
          <a:avLst>
            <a:gd name="adj1" fmla="val 5400000"/>
            <a:gd name="adj2" fmla="val 1620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 smtClean="0">
              <a:latin typeface="Times New Roman" pitchFamily="18" charset="0"/>
              <a:cs typeface="Times New Roman" pitchFamily="18" charset="0"/>
            </a:rPr>
            <a:t>рассказ</a:t>
          </a:r>
          <a:endParaRPr lang="ru-RU" sz="5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98581" y="1194787"/>
        <a:ext cx="2815660" cy="2081490"/>
      </dsp:txXfrm>
    </dsp:sp>
    <dsp:sp modelId="{E960EE90-4E7D-43DC-BECA-C52FD7697EF1}">
      <dsp:nvSpPr>
        <dsp:cNvPr id="0" name=""/>
        <dsp:cNvSpPr/>
      </dsp:nvSpPr>
      <dsp:spPr>
        <a:xfrm>
          <a:off x="348528" y="114951"/>
          <a:ext cx="7990873" cy="4272509"/>
        </a:xfrm>
        <a:prstGeom prst="circularArrow">
          <a:avLst>
            <a:gd name="adj1" fmla="val 5085"/>
            <a:gd name="adj2" fmla="val 327528"/>
            <a:gd name="adj3" fmla="val 5072472"/>
            <a:gd name="adj4" fmla="val 162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41F19E-681F-43C4-A821-9A62D3B707A4}">
      <dsp:nvSpPr>
        <dsp:cNvPr id="0" name=""/>
        <dsp:cNvSpPr/>
      </dsp:nvSpPr>
      <dsp:spPr>
        <a:xfrm>
          <a:off x="-253163" y="187524"/>
          <a:ext cx="8016936" cy="4272509"/>
        </a:xfrm>
        <a:prstGeom prst="circularArrow">
          <a:avLst>
            <a:gd name="adj1" fmla="val 5085"/>
            <a:gd name="adj2" fmla="val 327528"/>
            <a:gd name="adj3" fmla="val 15872472"/>
            <a:gd name="adj4" fmla="val 54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F4F499-D11D-448A-8D49-C4F3F9A61BF8}">
      <dsp:nvSpPr>
        <dsp:cNvPr id="0" name=""/>
        <dsp:cNvSpPr/>
      </dsp:nvSpPr>
      <dsp:spPr>
        <a:xfrm>
          <a:off x="571801" y="28593"/>
          <a:ext cx="7431433" cy="4229778"/>
        </a:xfrm>
        <a:prstGeom prst="pie">
          <a:avLst>
            <a:gd name="adj1" fmla="val 16200000"/>
            <a:gd name="adj2" fmla="val 18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Основная часть</a:t>
          </a:r>
          <a:endParaRPr lang="ru-RU" sz="3900" kern="1200" dirty="0"/>
        </a:p>
      </dsp:txBody>
      <dsp:txXfrm>
        <a:off x="4488343" y="924903"/>
        <a:ext cx="2654083" cy="1258862"/>
      </dsp:txXfrm>
    </dsp:sp>
    <dsp:sp modelId="{B5DE3B79-37AE-4B37-BE0E-097610C69B4C}">
      <dsp:nvSpPr>
        <dsp:cNvPr id="0" name=""/>
        <dsp:cNvSpPr/>
      </dsp:nvSpPr>
      <dsp:spPr>
        <a:xfrm>
          <a:off x="598983" y="86339"/>
          <a:ext cx="7188232" cy="4476706"/>
        </a:xfrm>
        <a:prstGeom prst="pie">
          <a:avLst>
            <a:gd name="adj1" fmla="val 1800000"/>
            <a:gd name="adj2" fmla="val 900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Конец рассказа</a:t>
          </a:r>
          <a:endParaRPr lang="ru-RU" sz="3800" kern="1200" dirty="0"/>
        </a:p>
      </dsp:txBody>
      <dsp:txXfrm>
        <a:off x="2310466" y="2990869"/>
        <a:ext cx="3850838" cy="1172470"/>
      </dsp:txXfrm>
    </dsp:sp>
    <dsp:sp modelId="{8818FBCD-E958-4AFE-847D-41A63B585963}">
      <dsp:nvSpPr>
        <dsp:cNvPr id="0" name=""/>
        <dsp:cNvSpPr/>
      </dsp:nvSpPr>
      <dsp:spPr>
        <a:xfrm>
          <a:off x="88646" y="-37083"/>
          <a:ext cx="8052307" cy="4451994"/>
        </a:xfrm>
        <a:prstGeom prst="pie">
          <a:avLst>
            <a:gd name="adj1" fmla="val 9000000"/>
            <a:gd name="adj2" fmla="val 1620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Начало рассказа</a:t>
          </a:r>
          <a:endParaRPr lang="ru-RU" sz="3800" kern="1200" dirty="0"/>
        </a:p>
      </dsp:txBody>
      <dsp:txXfrm>
        <a:off x="1021371" y="906315"/>
        <a:ext cx="2875824" cy="1324998"/>
      </dsp:txXfrm>
    </dsp:sp>
    <dsp:sp modelId="{349DE1AA-B736-4A65-909C-381EF812AE33}">
      <dsp:nvSpPr>
        <dsp:cNvPr id="0" name=""/>
        <dsp:cNvSpPr/>
      </dsp:nvSpPr>
      <dsp:spPr>
        <a:xfrm>
          <a:off x="226375" y="-187445"/>
          <a:ext cx="8112896" cy="4992597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485028-BD74-4426-AE5B-921F8A057256}">
      <dsp:nvSpPr>
        <dsp:cNvPr id="0" name=""/>
        <dsp:cNvSpPr/>
      </dsp:nvSpPr>
      <dsp:spPr>
        <a:xfrm>
          <a:off x="450412" y="52597"/>
          <a:ext cx="7536791" cy="4656522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7335B6-1AEF-4311-85FE-B472E2F5C980}">
      <dsp:nvSpPr>
        <dsp:cNvPr id="0" name=""/>
        <dsp:cNvSpPr/>
      </dsp:nvSpPr>
      <dsp:spPr>
        <a:xfrm>
          <a:off x="-61657" y="-189487"/>
          <a:ext cx="8304945" cy="4848571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EF80-ED1C-412C-9CE4-0FBDFA651BA5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D3C90-0D0E-4A02-B581-9C78456E79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756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EF80-ED1C-412C-9CE4-0FBDFA651BA5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D3C90-0D0E-4A02-B581-9C78456E79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999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EF80-ED1C-412C-9CE4-0FBDFA651BA5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D3C90-0D0E-4A02-B581-9C78456E79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547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EF80-ED1C-412C-9CE4-0FBDFA651BA5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D3C90-0D0E-4A02-B581-9C78456E79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026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EF80-ED1C-412C-9CE4-0FBDFA651BA5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D3C90-0D0E-4A02-B581-9C78456E79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395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EF80-ED1C-412C-9CE4-0FBDFA651BA5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D3C90-0D0E-4A02-B581-9C78456E79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071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EF80-ED1C-412C-9CE4-0FBDFA651BA5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D3C90-0D0E-4A02-B581-9C78456E79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027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EF80-ED1C-412C-9CE4-0FBDFA651BA5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D3C90-0D0E-4A02-B581-9C78456E79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301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EF80-ED1C-412C-9CE4-0FBDFA651BA5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D3C90-0D0E-4A02-B581-9C78456E79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221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EF80-ED1C-412C-9CE4-0FBDFA651BA5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D3C90-0D0E-4A02-B581-9C78456E79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741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EF80-ED1C-412C-9CE4-0FBDFA651BA5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D3C90-0D0E-4A02-B581-9C78456E79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904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0EF80-ED1C-412C-9CE4-0FBDFA651BA5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D3C90-0D0E-4A02-B581-9C78456E79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526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280920" cy="568863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«Система обучения детей рассказыванию в соответствии с программными требованиями»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604448" y="6165304"/>
            <a:ext cx="72007" cy="7200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8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905532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932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Можно выделить несколько групп диалогических умений: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77148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453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 и содержание обучения монологической речи 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70750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927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Задачи и содержание обучения монологической речи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00946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588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детском саду детей обучают двум основным типам монологов – самостоятельному рассказу и пересказу.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40793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031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Моделирование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110216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239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153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«Система обучения детей рассказыванию в соответствии с программными требованиями» </vt:lpstr>
      <vt:lpstr>ЗАДАЧИ</vt:lpstr>
      <vt:lpstr>Можно выделить несколько групп диалогических умений:</vt:lpstr>
      <vt:lpstr>Задачи и содержание обучения монологической речи </vt:lpstr>
      <vt:lpstr>Задачи и содержание обучения монологической речи </vt:lpstr>
      <vt:lpstr>В детском саду детей обучают двум основным типам монологов – самостоятельному рассказу и пересказу.</vt:lpstr>
      <vt:lpstr>Моделирование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«Система обучения детей рассказыванию в соответствии с программными требованиями»</dc:title>
  <dc:creator>Ольга</dc:creator>
  <cp:lastModifiedBy>Ольга</cp:lastModifiedBy>
  <cp:revision>13</cp:revision>
  <dcterms:created xsi:type="dcterms:W3CDTF">2015-01-25T12:52:14Z</dcterms:created>
  <dcterms:modified xsi:type="dcterms:W3CDTF">2015-01-26T22:11:15Z</dcterms:modified>
</cp:coreProperties>
</file>