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62A"/>
    <a:srgbClr val="E378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 snapToGrid="0">
      <p:cViewPr>
        <p:scale>
          <a:sx n="100" d="100"/>
          <a:sy n="100" d="100"/>
        </p:scale>
        <p:origin x="-714" y="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FEA4F-D9C1-488D-8680-0350621CF96B}" type="datetimeFigureOut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92B0-EBCC-4DC1-A6BD-8A626A05A6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68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31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00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343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862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92B0-EBCC-4DC1-A6BD-8A626A05A6A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655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492D-D463-4D79-BD38-D6CB477ED196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5341574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7EF-B80E-40DB-83DB-7CD6F3917174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595277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5C2C-0F55-4CE8-91F2-BA3F9FA97B7D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1570664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CA12-FF52-40D1-B176-7198CD463A50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8922897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32F0-59A6-43FE-99B2-D853001D2790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093458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166B-E543-4716-A260-C4B6631A662F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026519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2A3A-DF72-4DE7-A056-96FFD3039727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0660649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E6BE-47DC-4A2F-A6C6-CD70CA8C9EA7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8484806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2931-AF4C-4213-A74C-BFCDAFDB858C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5764669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BE63-400C-4632-AC2F-7C51F1CACED4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9414855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017E-1411-430D-981A-D0AFB9F2139D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710794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810E-1D88-4684-9DD7-DEB70F48F65C}" type="datetime1">
              <a:rPr lang="ru-RU" smtClean="0"/>
              <a:pPr/>
              <a:t>07.10.2013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E960-00A4-4F46-937C-2FBDF55D6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098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6918" y="540798"/>
            <a:ext cx="8469626" cy="1360713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stA="66000" endPos="65000" dist="508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5761" y="759490"/>
            <a:ext cx="7467600" cy="9233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88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5400" y="6411687"/>
            <a:ext cx="3351725" cy="337456"/>
          </a:xfrm>
          <a:prstGeom prst="round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Захарова Ю.А.</a:t>
            </a:r>
            <a:endParaRPr lang="ru-RU" dirty="0"/>
          </a:p>
        </p:txBody>
      </p:sp>
      <p:pic>
        <p:nvPicPr>
          <p:cNvPr id="1026" name="Picture 2" descr="C:\Users\Илья\Desktop\Новая папка\5182812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87260" y="2331982"/>
            <a:ext cx="5668428" cy="364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05584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Гранат</a:t>
            </a:r>
            <a:endParaRPr lang="ru-RU" sz="4800" b="1" dirty="0"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Users\Илья\Desktop\Новая папка\185758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8915" y="2190751"/>
            <a:ext cx="3064934" cy="34480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17" y="4706346"/>
            <a:ext cx="1895933" cy="1354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8624" y="2590800"/>
            <a:ext cx="4657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Гранат под толстой кожурой </a:t>
            </a:r>
            <a:br>
              <a:rPr lang="ru-RU" dirty="0" smtClean="0"/>
            </a:br>
            <a:r>
              <a:rPr lang="ru-RU" dirty="0" smtClean="0"/>
              <a:t>Имеет детский садик свой, </a:t>
            </a:r>
            <a:br>
              <a:rPr lang="ru-RU" dirty="0" smtClean="0"/>
            </a:br>
            <a:r>
              <a:rPr lang="ru-RU" dirty="0" smtClean="0"/>
              <a:t>В нем - полным-полно детей, </a:t>
            </a:r>
            <a:br>
              <a:rPr lang="ru-RU" dirty="0" smtClean="0"/>
            </a:br>
            <a:r>
              <a:rPr lang="ru-RU" dirty="0" smtClean="0"/>
              <a:t>Пересчитайте их скорей! </a:t>
            </a:r>
            <a:br>
              <a:rPr lang="ru-RU" dirty="0" smtClean="0"/>
            </a:br>
            <a:r>
              <a:rPr lang="ru-RU" dirty="0" smtClean="0"/>
              <a:t>Все как один они чудесны, </a:t>
            </a:r>
            <a:br>
              <a:rPr lang="ru-RU" dirty="0" smtClean="0"/>
            </a:br>
            <a:r>
              <a:rPr lang="ru-RU" dirty="0" smtClean="0"/>
              <a:t>Костюмчики у них прелестны, </a:t>
            </a:r>
            <a:br>
              <a:rPr lang="ru-RU" dirty="0" smtClean="0"/>
            </a:br>
            <a:r>
              <a:rPr lang="ru-RU" dirty="0" smtClean="0"/>
              <a:t>В каждом – искорка лучится, </a:t>
            </a:r>
            <a:br>
              <a:rPr lang="ru-RU" dirty="0" smtClean="0"/>
            </a:br>
            <a:r>
              <a:rPr lang="ru-RU" dirty="0" smtClean="0"/>
              <a:t>Сок полезный в них хранится.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Арбуз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666750" y="1838325"/>
            <a:ext cx="7886700" cy="4491038"/>
          </a:xfrm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C:\Users\Илья\Desktop\Новая папка\185754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952625"/>
            <a:ext cx="4893469" cy="39147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229226" y="2476500"/>
            <a:ext cx="32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Круглый я и гладкий, </a:t>
            </a:r>
            <a:br>
              <a:rPr lang="ru-RU" dirty="0" smtClean="0"/>
            </a:br>
            <a:r>
              <a:rPr lang="ru-RU" dirty="0" smtClean="0"/>
              <a:t>Большой, тяжелый, сладкий. </a:t>
            </a:r>
            <a:br>
              <a:rPr lang="ru-RU" dirty="0" smtClean="0"/>
            </a:br>
            <a:r>
              <a:rPr lang="ru-RU" dirty="0" smtClean="0"/>
              <a:t>Мякоть моя красная – </a:t>
            </a:r>
            <a:br>
              <a:rPr lang="ru-RU" dirty="0" smtClean="0"/>
            </a:br>
            <a:r>
              <a:rPr lang="ru-RU" dirty="0" smtClean="0"/>
              <a:t>Снадобье прекрасное.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01577" y="4799506"/>
            <a:ext cx="1523966" cy="133347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Абрикос</a:t>
            </a:r>
            <a:endParaRPr lang="ru-RU" sz="4800" b="1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C:\Users\Илья\Desktop\Новая папка\abrikos-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9150" y="2114550"/>
            <a:ext cx="4540868" cy="373379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5362575" y="2495550"/>
            <a:ext cx="356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Желто – красный абрикос -</a:t>
            </a:r>
            <a:br>
              <a:rPr lang="ru-RU" dirty="0" smtClean="0"/>
            </a:br>
            <a:r>
              <a:rPr lang="ru-RU" dirty="0" smtClean="0"/>
              <a:t>Он в саду на юге рос</a:t>
            </a:r>
            <a:br>
              <a:rPr lang="ru-RU" dirty="0" smtClean="0"/>
            </a:br>
            <a:r>
              <a:rPr lang="ru-RU" dirty="0" smtClean="0"/>
              <a:t>Будем пить мы круглый год</a:t>
            </a:r>
            <a:br>
              <a:rPr lang="ru-RU" dirty="0" smtClean="0"/>
            </a:br>
            <a:r>
              <a:rPr lang="ru-RU" dirty="0" smtClean="0"/>
              <a:t>Абрикосовый компот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24" y="4938032"/>
            <a:ext cx="1665007" cy="109646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Киви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5" y="4572499"/>
            <a:ext cx="1970315" cy="1414249"/>
          </a:xfrm>
          <a:prstGeom prst="rect">
            <a:avLst/>
          </a:prstGeom>
        </p:spPr>
      </p:pic>
      <p:pic>
        <p:nvPicPr>
          <p:cNvPr id="13314" name="Picture 2" descr="C:\Users\Илья\Desktop\Новая папка\123980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595" y="2114550"/>
            <a:ext cx="5169703" cy="36671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5391150" y="2257425"/>
            <a:ext cx="3752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шершавой кожурой,</a:t>
            </a:r>
            <a:br>
              <a:rPr lang="ru-RU" dirty="0" smtClean="0"/>
            </a:br>
            <a:r>
              <a:rPr lang="ru-RU" dirty="0" smtClean="0"/>
              <a:t>Сочный плод хранится мой,</a:t>
            </a:r>
            <a:br>
              <a:rPr lang="ru-RU" dirty="0" smtClean="0"/>
            </a:br>
            <a:r>
              <a:rPr lang="ru-RU" dirty="0" smtClean="0"/>
              <a:t>Он зеленый и зернистый,</a:t>
            </a:r>
            <a:br>
              <a:rPr lang="ru-RU" dirty="0" smtClean="0"/>
            </a:br>
            <a:r>
              <a:rPr lang="ru-RU" dirty="0" smtClean="0"/>
              <a:t>Нежный, сладкий и мясистый.</a:t>
            </a:r>
            <a:br>
              <a:rPr lang="ru-RU" dirty="0" smtClean="0"/>
            </a:br>
            <a:r>
              <a:rPr lang="ru-RU" dirty="0" smtClean="0"/>
              <a:t>Киви называюсь я,</a:t>
            </a:r>
            <a:br>
              <a:rPr lang="ru-RU" dirty="0" smtClean="0"/>
            </a:br>
            <a:r>
              <a:rPr lang="ru-RU" dirty="0" smtClean="0"/>
              <a:t>Мякоть вкусная моя —</a:t>
            </a:r>
            <a:br>
              <a:rPr lang="ru-RU" dirty="0" smtClean="0"/>
            </a:br>
            <a:r>
              <a:rPr lang="ru-RU" dirty="0" smtClean="0"/>
              <a:t>Кладезь витаминов ценных,</a:t>
            </a:r>
            <a:br>
              <a:rPr lang="ru-RU" dirty="0" smtClean="0"/>
            </a:br>
            <a:r>
              <a:rPr lang="ru-RU" dirty="0" smtClean="0"/>
              <a:t>Для здоровья драгоценных.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Дыня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C:\Users\Илья\Desktop\Новая папка\kak-vyibrat-dyiny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050" y="1914525"/>
            <a:ext cx="3905250" cy="3905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9700" y="2381250"/>
            <a:ext cx="313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Дыня, дыня – герцогиня,</a:t>
            </a:r>
            <a:br>
              <a:rPr lang="ru-RU" dirty="0" smtClean="0"/>
            </a:br>
            <a:r>
              <a:rPr lang="ru-RU" dirty="0" smtClean="0"/>
              <a:t>Не растет у нас тут дыня.</a:t>
            </a:r>
            <a:br>
              <a:rPr lang="ru-RU" dirty="0" smtClean="0"/>
            </a:br>
            <a:r>
              <a:rPr lang="ru-RU" dirty="0" smtClean="0"/>
              <a:t>К нам эта подруга</a:t>
            </a:r>
            <a:br>
              <a:rPr lang="ru-RU" dirty="0" smtClean="0"/>
            </a:br>
            <a:r>
              <a:rPr lang="ru-RU" dirty="0" smtClean="0"/>
              <a:t>Приезжает с юга.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68227" y="4656631"/>
            <a:ext cx="1523966" cy="133347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Слива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C:\Users\Илья\Desktop\Новая папка\sliva-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063" y="2125663"/>
            <a:ext cx="4593726" cy="34464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429251" y="2324100"/>
            <a:ext cx="468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Слива лиловая,</a:t>
            </a:r>
            <a:br>
              <a:rPr lang="ru-RU" dirty="0" smtClean="0"/>
            </a:br>
            <a:r>
              <a:rPr lang="ru-RU" dirty="0" smtClean="0"/>
              <a:t>Наша – садовая,</a:t>
            </a:r>
            <a:br>
              <a:rPr lang="ru-RU" dirty="0" smtClean="0"/>
            </a:br>
            <a:r>
              <a:rPr lang="ru-RU" dirty="0" smtClean="0"/>
              <a:t>Вкусная, нежная,</a:t>
            </a:r>
            <a:br>
              <a:rPr lang="ru-RU" dirty="0" smtClean="0"/>
            </a:br>
            <a:r>
              <a:rPr lang="ru-RU" dirty="0" smtClean="0"/>
              <a:t>Очень полезная.</a:t>
            </a:r>
            <a:br>
              <a:rPr lang="ru-RU" dirty="0" smtClean="0"/>
            </a:br>
            <a:r>
              <a:rPr lang="ru-RU" dirty="0" smtClean="0"/>
              <a:t>А еще из сливы спелой</a:t>
            </a:r>
            <a:br>
              <a:rPr lang="ru-RU" dirty="0" smtClean="0"/>
            </a:br>
            <a:r>
              <a:rPr lang="ru-RU" dirty="0" smtClean="0"/>
              <a:t>Мы повидло можем сделать!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74" y="4918982"/>
            <a:ext cx="1665007" cy="109646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Банан</a:t>
            </a:r>
            <a:endParaRPr lang="ru-RU" sz="4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C:\Users\Илья\Desktop\Новая папка\185756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6036" y="1971675"/>
            <a:ext cx="4862763" cy="36957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576887" y="2447925"/>
            <a:ext cx="5057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Банан похож на месяц. </a:t>
            </a:r>
            <a:br>
              <a:rPr lang="ru-RU" dirty="0" smtClean="0"/>
            </a:br>
            <a:r>
              <a:rPr lang="ru-RU" dirty="0" smtClean="0"/>
              <a:t>Давай посмотрим вместе:</a:t>
            </a:r>
            <a:br>
              <a:rPr lang="ru-RU" dirty="0" smtClean="0"/>
            </a:br>
            <a:r>
              <a:rPr lang="ru-RU" dirty="0" smtClean="0"/>
              <a:t>И на скобку он похож, </a:t>
            </a:r>
            <a:br>
              <a:rPr lang="ru-RU" dirty="0" smtClean="0"/>
            </a:br>
            <a:r>
              <a:rPr lang="ru-RU" dirty="0" smtClean="0"/>
              <a:t>И на вкус и цвет хорош. </a:t>
            </a:r>
            <a:br>
              <a:rPr lang="ru-RU" dirty="0" smtClean="0"/>
            </a:br>
            <a:r>
              <a:rPr lang="ru-RU" dirty="0" smtClean="0"/>
              <a:t>Любят больше всех бананы, </a:t>
            </a:r>
            <a:br>
              <a:rPr lang="ru-RU" dirty="0" smtClean="0"/>
            </a:br>
            <a:r>
              <a:rPr lang="ru-RU" dirty="0" smtClean="0"/>
              <a:t>Как известно, обезьяны.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17" y="4725396"/>
            <a:ext cx="1895933" cy="135440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Содержимое 6"/>
          <p:cNvSpPr txBox="1"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C:\Users\Илья\Desktop\Новая папка\0a15caa090011b0134c2f26ff57452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7725" y="1914525"/>
            <a:ext cx="4572000" cy="4114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Персик</a:t>
            </a:r>
            <a:endParaRPr lang="ru-RU" sz="48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0" y="3295650"/>
            <a:ext cx="3057525" cy="124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румяный колобок</a:t>
            </a:r>
            <a:br>
              <a:rPr lang="ru-RU" dirty="0" smtClean="0"/>
            </a:br>
            <a:r>
              <a:rPr lang="ru-RU" dirty="0" smtClean="0"/>
              <a:t>Розовые щечки,</a:t>
            </a:r>
            <a:br>
              <a:rPr lang="ru-RU" dirty="0" smtClean="0"/>
            </a:br>
            <a:r>
              <a:rPr lang="ru-RU" dirty="0" smtClean="0"/>
              <a:t>Это персика бочок -</a:t>
            </a:r>
            <a:br>
              <a:rPr lang="ru-RU" dirty="0" smtClean="0"/>
            </a:br>
            <a:r>
              <a:rPr lang="ru-RU" dirty="0" smtClean="0"/>
              <a:t>Фрукт любимый дочки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96802" y="4675681"/>
            <a:ext cx="1523966" cy="133347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50" y="270017"/>
            <a:ext cx="8469626" cy="829899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390" y="202244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</a:t>
            </a:r>
            <a:r>
              <a:rPr lang="ru-RU" sz="4800" b="1" dirty="0" smtClean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Яблоко</a:t>
            </a:r>
            <a:endParaRPr lang="ru-RU" sz="4800" b="1" dirty="0">
              <a:ln w="11430">
                <a:noFill/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19432" y="6492875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918" y="1368113"/>
            <a:ext cx="8469626" cy="4738773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282577" y="4732831"/>
            <a:ext cx="1523966" cy="133347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2050" name="Picture 2" descr="C:\Users\Илья\Desktop\Новая папка\1271120020342_hz_fileserver3_6835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50" y="1381125"/>
            <a:ext cx="6305550" cy="472916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5094594" y="2333625"/>
            <a:ext cx="3863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Яблоко спелое, красное, сладкое,</a:t>
            </a:r>
            <a:br>
              <a:rPr lang="ru-RU" dirty="0" smtClean="0"/>
            </a:br>
            <a:r>
              <a:rPr lang="ru-RU" dirty="0" smtClean="0"/>
              <a:t>Яблоко хрусткое, с кожицей гладкою.</a:t>
            </a:r>
            <a:br>
              <a:rPr lang="ru-RU" dirty="0" smtClean="0"/>
            </a:br>
            <a:r>
              <a:rPr lang="ru-RU" dirty="0" smtClean="0"/>
              <a:t>Яблоко я пополам разломлю,</a:t>
            </a:r>
            <a:br>
              <a:rPr lang="ru-RU" dirty="0" smtClean="0"/>
            </a:br>
            <a:r>
              <a:rPr lang="ru-RU" dirty="0" smtClean="0"/>
              <a:t>Яблоко с другом своим разделю.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425475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3849" y="279541"/>
            <a:ext cx="8469626" cy="829899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9704" y="203341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noFill/>
                  <a:prstDash val="solid"/>
                </a:ln>
                <a:solidFill>
                  <a:srgbClr val="92D050"/>
                </a:solidFill>
              </a:rPr>
              <a:t>Груша</a:t>
            </a:r>
            <a:endParaRPr lang="ru-RU" sz="4800" b="1" dirty="0">
              <a:ln w="12700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3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4736" y="1276877"/>
            <a:ext cx="8469626" cy="4738773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1" y="1304925"/>
            <a:ext cx="5876924" cy="409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10" y="4572499"/>
            <a:ext cx="1970315" cy="1414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7350" y="2124075"/>
            <a:ext cx="3448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Называют меня грушей. </a:t>
            </a:r>
            <a:br>
              <a:rPr lang="ru-RU" dirty="0" smtClean="0"/>
            </a:br>
            <a:r>
              <a:rPr lang="ru-RU" dirty="0" smtClean="0"/>
              <a:t>Я скажу, а ты послушай: </a:t>
            </a:r>
            <a:br>
              <a:rPr lang="ru-RU" dirty="0" smtClean="0"/>
            </a:br>
            <a:r>
              <a:rPr lang="ru-RU" dirty="0" smtClean="0"/>
              <a:t>Полюбите меня, дети! </a:t>
            </a:r>
            <a:br>
              <a:rPr lang="ru-RU" dirty="0" smtClean="0"/>
            </a:br>
            <a:r>
              <a:rPr lang="ru-RU" dirty="0" smtClean="0"/>
              <a:t>Я полезней всех на свете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953501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6240" y="184291"/>
            <a:ext cx="8469626" cy="829899"/>
          </a:xfrm>
          <a:prstGeom prst="roundRect">
            <a:avLst>
              <a:gd name="adj" fmla="val 8866"/>
            </a:avLst>
          </a:prstGeom>
          <a:solidFill>
            <a:schemeClr val="lt1">
              <a:alpha val="74000"/>
            </a:schemeClr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9704" y="203341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Апельсин</a:t>
            </a:r>
            <a:endParaRPr lang="ru-RU" sz="4800" b="1" dirty="0">
              <a:ln w="12700">
                <a:noFill/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4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7111" y="1324502"/>
            <a:ext cx="8469626" cy="4738773"/>
          </a:xfrm>
          <a:prstGeom prst="roundRect">
            <a:avLst>
              <a:gd name="adj" fmla="val 2064"/>
            </a:avLst>
          </a:prstGeom>
          <a:solidFill>
            <a:schemeClr val="lt1">
              <a:alpha val="74000"/>
            </a:schemeClr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24" y="4890407"/>
            <a:ext cx="1665007" cy="1096468"/>
          </a:xfrm>
          <a:prstGeom prst="rect">
            <a:avLst/>
          </a:prstGeom>
        </p:spPr>
      </p:pic>
      <p:pic>
        <p:nvPicPr>
          <p:cNvPr id="4098" name="Picture 2" descr="C:\Users\Илья\Desktop\Новая папка\2220650_w640_h640_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5" y="1428750"/>
            <a:ext cx="6096000" cy="45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81650" y="2838450"/>
            <a:ext cx="30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Спелый, сочный апельсин -</a:t>
            </a:r>
            <a:br>
              <a:rPr lang="ru-RU" dirty="0" smtClean="0"/>
            </a:br>
            <a:r>
              <a:rPr lang="ru-RU" dirty="0" smtClean="0"/>
              <a:t>В фруктах первый витамин.</a:t>
            </a:r>
            <a:br>
              <a:rPr lang="ru-RU" dirty="0" smtClean="0"/>
            </a:br>
            <a:r>
              <a:rPr lang="ru-RU" dirty="0" smtClean="0"/>
              <a:t>До чего же он хорош</a:t>
            </a:r>
            <a:br>
              <a:rPr lang="ru-RU" dirty="0" smtClean="0"/>
            </a:br>
            <a:r>
              <a:rPr lang="ru-RU" dirty="0" smtClean="0"/>
              <a:t>И на солнышко похож.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463853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32168" y="203342"/>
            <a:ext cx="8469626" cy="829899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5390" y="202244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noFill/>
                  <a:prstDash val="solid"/>
                </a:ln>
                <a:solidFill>
                  <a:srgbClr val="E3785B"/>
                </a:solidFill>
              </a:rPr>
              <a:t>Мандарин</a:t>
            </a:r>
            <a:endParaRPr lang="ru-RU" sz="4800" b="1" dirty="0">
              <a:ln w="12700">
                <a:noFill/>
                <a:prstDash val="solid"/>
              </a:ln>
              <a:solidFill>
                <a:srgbClr val="E3785B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3257" y="6411687"/>
            <a:ext cx="326574" cy="365125"/>
          </a:xfrm>
        </p:spPr>
        <p:txBody>
          <a:bodyPr/>
          <a:lstStyle/>
          <a:p>
            <a:fld id="{F8FEE960-00A4-4F46-937C-2FBDF55D61F9}" type="slidenum">
              <a:rPr lang="ru-RU" sz="1400" smtClean="0"/>
              <a:pPr/>
              <a:t>5</a:t>
            </a:fld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918" y="1368113"/>
            <a:ext cx="8469626" cy="4738773"/>
          </a:xfrm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42" y="4620620"/>
            <a:ext cx="2086434" cy="1490497"/>
          </a:xfrm>
          <a:prstGeom prst="rect">
            <a:avLst/>
          </a:prstGeom>
        </p:spPr>
      </p:pic>
      <p:pic>
        <p:nvPicPr>
          <p:cNvPr id="5122" name="Picture 2" descr="C:\Users\Илья\Desktop\Новая папка\1e41e030aaf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725" y="1438275"/>
            <a:ext cx="5867400" cy="44005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10150" y="2428875"/>
            <a:ext cx="3895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Можно на дольки его разделить,</a:t>
            </a:r>
            <a:br>
              <a:rPr lang="ru-RU" dirty="0" smtClean="0"/>
            </a:br>
            <a:r>
              <a:rPr lang="ru-RU" dirty="0" smtClean="0"/>
              <a:t>Вкус мандарина нам не забыть.</a:t>
            </a:r>
            <a:br>
              <a:rPr lang="ru-RU" dirty="0" smtClean="0"/>
            </a:br>
            <a:r>
              <a:rPr lang="ru-RU" dirty="0" smtClean="0"/>
              <a:t>Он сочный, очень уж красивый.</a:t>
            </a:r>
            <a:br>
              <a:rPr lang="ru-RU" dirty="0" smtClean="0"/>
            </a:br>
            <a:r>
              <a:rPr lang="ru-RU" dirty="0" smtClean="0"/>
              <a:t>И с мандарином каждый ребенок счастливый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138476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cs typeface="Times New Roman" pitchFamily="18" charset="0"/>
              </a:rPr>
              <a:t>Лимон</a:t>
            </a:r>
            <a:endParaRPr lang="ru-RU" sz="4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5" y="4743949"/>
            <a:ext cx="1970315" cy="1414249"/>
          </a:xfrm>
          <a:prstGeom prst="rect">
            <a:avLst/>
          </a:prstGeom>
        </p:spPr>
      </p:pic>
      <p:pic>
        <p:nvPicPr>
          <p:cNvPr id="6148" name="Picture 4" descr="C:\Users\Илья\Desktop\Новая папка\39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1526" y="1905001"/>
            <a:ext cx="4210050" cy="42100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14900" y="2524125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желтой кожицей лимон</a:t>
            </a:r>
            <a:br>
              <a:rPr lang="ru-RU" dirty="0" smtClean="0"/>
            </a:br>
            <a:r>
              <a:rPr lang="ru-RU" dirty="0" smtClean="0"/>
              <a:t>Витаминов полон он.</a:t>
            </a:r>
            <a:br>
              <a:rPr lang="ru-RU" dirty="0" smtClean="0"/>
            </a:br>
            <a:r>
              <a:rPr lang="ru-RU" dirty="0" smtClean="0"/>
              <a:t>В чай добавь его скорей –</a:t>
            </a:r>
            <a:br>
              <a:rPr lang="ru-RU" dirty="0" smtClean="0"/>
            </a:br>
            <a:r>
              <a:rPr lang="ru-RU" dirty="0" smtClean="0"/>
              <a:t>Станешь выглядеть бодрей.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Ананас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prstGeom prst="roundRect">
            <a:avLst>
              <a:gd name="adj" fmla="val 2064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7170" name="Picture 2" descr="C:\Users\Илья\Desktop\Новая папка\Анана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5825" y="1981200"/>
            <a:ext cx="5280519" cy="3857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8775" y="2390775"/>
            <a:ext cx="347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меня колючий бок, </a:t>
            </a:r>
            <a:br>
              <a:rPr lang="ru-RU" dirty="0" smtClean="0"/>
            </a:br>
            <a:r>
              <a:rPr lang="ru-RU" dirty="0" smtClean="0"/>
              <a:t>На макушке – хохолок. </a:t>
            </a:r>
            <a:br>
              <a:rPr lang="ru-RU" dirty="0" smtClean="0"/>
            </a:br>
            <a:r>
              <a:rPr lang="ru-RU" dirty="0" smtClean="0"/>
              <a:t>Замечательный на вкус, </a:t>
            </a:r>
            <a:br>
              <a:rPr lang="ru-RU" dirty="0" smtClean="0"/>
            </a:br>
            <a:r>
              <a:rPr lang="ru-RU" dirty="0" smtClean="0"/>
              <a:t>Ананасом я зовусь.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67" y="4668245"/>
            <a:ext cx="2086434" cy="149049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619125" y="346076"/>
            <a:ext cx="7886700" cy="1325563"/>
          </a:xfrm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Виноград</a:t>
            </a:r>
            <a:endParaRPr lang="ru-RU" sz="48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647699" y="1835150"/>
            <a:ext cx="7953375" cy="4375150"/>
          </a:xfrm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Илья\Desktop\Новая папка\7915165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237" y="2276476"/>
            <a:ext cx="4606446" cy="320039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543550" y="2400300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Виноград, виноград,</a:t>
            </a:r>
            <a:br>
              <a:rPr lang="ru-RU" dirty="0" smtClean="0"/>
            </a:br>
            <a:r>
              <a:rPr lang="ru-RU" dirty="0" smtClean="0"/>
              <a:t>Много ягодок подряд</a:t>
            </a:r>
            <a:br>
              <a:rPr lang="ru-RU" dirty="0" smtClean="0"/>
            </a:br>
            <a:r>
              <a:rPr lang="ru-RU" dirty="0" smtClean="0"/>
              <a:t>Выросло на ветке -</a:t>
            </a:r>
            <a:br>
              <a:rPr lang="ru-RU" dirty="0" smtClean="0"/>
            </a:br>
            <a:r>
              <a:rPr lang="ru-RU" dirty="0" smtClean="0"/>
              <a:t>Объеденье, детки!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49202" y="4704256"/>
            <a:ext cx="1523966" cy="1333474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E960-00A4-4F46-937C-2FBDF55D61F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8866"/>
            </a:avLst>
          </a:prstGeom>
          <a:solidFill>
            <a:schemeClr val="lt1"/>
          </a:solidFill>
          <a:ln w="38100"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Нектарин</a:t>
            </a:r>
            <a:endParaRPr lang="ru-RU" sz="4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647699" y="1835150"/>
            <a:ext cx="7953375" cy="4375150"/>
          </a:xfrm>
          <a:prstGeom prst="roundRect">
            <a:avLst>
              <a:gd name="adj" fmla="val 2064"/>
            </a:avLst>
          </a:prstGeom>
          <a:ln w="38100" cap="flat" cmpd="sng" algn="ctr">
            <a:noFill/>
            <a:prstDash val="solid"/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C:\Users\Илья\Desktop\Новая папка\185758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924050"/>
            <a:ext cx="5083175" cy="36123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72050" y="2324100"/>
            <a:ext cx="4171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Нектарин на что похож?</a:t>
            </a:r>
            <a:br>
              <a:rPr lang="ru-RU" dirty="0" smtClean="0"/>
            </a:br>
            <a:r>
              <a:rPr lang="ru-RU" dirty="0" smtClean="0"/>
              <a:t>На большую сливу. </a:t>
            </a:r>
            <a:br>
              <a:rPr lang="ru-RU" dirty="0" smtClean="0"/>
            </a:br>
            <a:r>
              <a:rPr lang="ru-RU" dirty="0" smtClean="0"/>
              <a:t>И на персик. Ну, а всё ж, </a:t>
            </a:r>
            <a:br>
              <a:rPr lang="ru-RU" dirty="0" smtClean="0"/>
            </a:br>
            <a:r>
              <a:rPr lang="ru-RU" dirty="0" smtClean="0"/>
              <a:t>Что это за диво?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Фрукт особый — кисло-сладкий. </a:t>
            </a:r>
            <a:br>
              <a:rPr lang="ru-RU" dirty="0" smtClean="0"/>
            </a:br>
            <a:r>
              <a:rPr lang="ru-RU" dirty="0" smtClean="0"/>
              <a:t>Он пока для нас — загадка. </a:t>
            </a:r>
            <a:br>
              <a:rPr lang="ru-RU" dirty="0" smtClean="0"/>
            </a:br>
            <a:r>
              <a:rPr lang="ru-RU" dirty="0" smtClean="0"/>
              <a:t>С удовольствием едим</a:t>
            </a:r>
            <a:br>
              <a:rPr lang="ru-RU" dirty="0" smtClean="0"/>
            </a:br>
            <a:r>
              <a:rPr lang="ru-RU" dirty="0" smtClean="0"/>
              <a:t>Сливу-персик-нектарин.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49" y="4938032"/>
            <a:ext cx="1665007" cy="109646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118</Words>
  <Application>Microsoft Office PowerPoint</Application>
  <PresentationFormat>Экран (4:3)</PresentationFormat>
  <Paragraphs>173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Лимон</vt:lpstr>
      <vt:lpstr>Ананас</vt:lpstr>
      <vt:lpstr>Виноград</vt:lpstr>
      <vt:lpstr>Нектарин</vt:lpstr>
      <vt:lpstr>Гранат</vt:lpstr>
      <vt:lpstr>Арбуз</vt:lpstr>
      <vt:lpstr>Абрикос</vt:lpstr>
      <vt:lpstr>Киви</vt:lpstr>
      <vt:lpstr>Дыня</vt:lpstr>
      <vt:lpstr>Слива</vt:lpstr>
      <vt:lpstr>Банан</vt:lpstr>
      <vt:lpstr>Персик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Илья</cp:lastModifiedBy>
  <cp:revision>17</cp:revision>
  <dcterms:created xsi:type="dcterms:W3CDTF">2013-01-15T13:20:43Z</dcterms:created>
  <dcterms:modified xsi:type="dcterms:W3CDTF">2013-10-07T13:25:07Z</dcterms:modified>
</cp:coreProperties>
</file>