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Индивидуальный и 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дифференцированный</a:t>
            </a:r>
            <a:r>
              <a:rPr lang="ru-RU" sz="4000" dirty="0" smtClean="0">
                <a:solidFill>
                  <a:srgbClr val="FFC000"/>
                </a:solidFill>
              </a:rPr>
              <a:t> подход в обучении детей с нарушениями зрения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785950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Автор     Карпова 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арина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МКС(К)ОУ «Начальная школа – детский сад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вида № 144» г. Дзержинск  Нижегородская область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    </a:t>
            </a:r>
            <a:r>
              <a:rPr lang="ru-RU" sz="8800" dirty="0" smtClean="0">
                <a:solidFill>
                  <a:srgbClr val="00B050"/>
                </a:solidFill>
              </a:rPr>
              <a:t>Спасибо за    </a:t>
            </a:r>
          </a:p>
          <a:p>
            <a:pPr>
              <a:buNone/>
            </a:pPr>
            <a:r>
              <a:rPr lang="ru-RU" sz="8800" dirty="0" smtClean="0">
                <a:solidFill>
                  <a:srgbClr val="00B050"/>
                </a:solidFill>
              </a:rPr>
              <a:t>     внимание!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К.Д.Ушинский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«Если педагогика хочет воспитывать человека во всех отношениях, то она должна прежде узнать его во всех отношениях»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к т у а л </a:t>
            </a:r>
            <a:r>
              <a:rPr lang="ru-RU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 с т </a:t>
            </a:r>
            <a:r>
              <a:rPr lang="ru-RU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Снижение возможностей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Особенности  слабовидящих детей, обусловленные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нарушениями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Обеспечить успешность в обучении каждого ребёнка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укрепить здоровье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-Помочь детям овладеть адаптивными способами социально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пространственной ориентировки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получения образования, профессии.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форм организации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воспитательной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9" y="2214554"/>
            <a:ext cx="2286016" cy="2571768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Диагностика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2214554"/>
            <a:ext cx="2214578" cy="2571768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(ЗАНЯТИЯ)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7686" y="2357430"/>
            <a:ext cx="2286016" cy="2428892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72264" y="2357430"/>
            <a:ext cx="2214578" cy="242889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Самостоя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тельная деятель</a:t>
            </a:r>
          </a:p>
          <a:p>
            <a:pPr algn="ctr"/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5072074"/>
            <a:ext cx="3143272" cy="1343028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Подгрупповая НООД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5214950"/>
            <a:ext cx="3786214" cy="1214446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Индивидуальная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254410">
            <a:off x="2811880" y="4263790"/>
            <a:ext cx="484632" cy="9525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735398">
            <a:off x="4272801" y="4274377"/>
            <a:ext cx="484632" cy="9130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3929090" cy="207170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SAM_0977.JPG"/>
          <p:cNvPicPr>
            <a:picLocks noChangeAspect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>
          <a:xfrm>
            <a:off x="928662" y="4500570"/>
            <a:ext cx="3857652" cy="214314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SAM_0980.JPG"/>
          <p:cNvPicPr>
            <a:picLocks noChangeAspect="1"/>
          </p:cNvPicPr>
          <p:nvPr/>
        </p:nvPicPr>
        <p:blipFill>
          <a:blip r:embed="rId4" cstate="print"/>
          <a:srcRect t="4000"/>
          <a:stretch>
            <a:fillRect/>
          </a:stretch>
        </p:blipFill>
        <p:spPr>
          <a:xfrm rot="5400000">
            <a:off x="5286380" y="3714752"/>
            <a:ext cx="3214710" cy="278608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736"/>
            <a:ext cx="3857652" cy="785818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развития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1357298"/>
            <a:ext cx="4071966" cy="1928826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Индивидуально-ориентированная коррекционно-развивающая программа воспитанника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План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индивидуальной 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развивающей работы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Фамилия, имя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Программное содержание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развивающей работы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полугодие             2 полугодие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Восприятие цвета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формы 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Восприятие величины 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Восприятие сложной формы 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Ориентировка в пространстве 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Восприятие пространственных отношений 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Предметные представления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Моторика, осязание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Пропедевтика к аппаратному лечению    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Подгрупповая   НООД      (занятия)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1003" y="1512081"/>
            <a:ext cx="2071702" cy="2762269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5" name="Содержимое 9" descr="IMG_3324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25888" y="2389096"/>
            <a:ext cx="2643207" cy="25798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DSCN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74652" y="2655042"/>
            <a:ext cx="2666926" cy="25003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4714884"/>
            <a:ext cx="2286016" cy="357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Нарисуй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столбик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286388"/>
            <a:ext cx="2500330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«Нарисуй узор»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5429264"/>
            <a:ext cx="2714644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«Если правильно по клеточкам пойдёшь, загадку отгадаешь, друга найдёшь»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Индивидуальная НООД (занятия)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2547851" cy="191192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5" name="Рисунок 4" descr="SAM_1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59895" y="2583651"/>
            <a:ext cx="2952771" cy="25003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SAM_1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50792" y="2107398"/>
            <a:ext cx="2143141" cy="25003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4572008"/>
            <a:ext cx="2571768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«Разложи овощи на полке»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5643578"/>
            <a:ext cx="2571768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лес»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4786322"/>
            <a:ext cx="221457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«Выложи силуэты героев, также как на картине»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Совместная, самостоятельная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2948475" cy="220989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Рисунок 4" descr="IMG_1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500305"/>
            <a:ext cx="2357454" cy="282894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5000636"/>
            <a:ext cx="242889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«Сложи узор»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5572140"/>
            <a:ext cx="228601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«Путешествие по сказке»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G_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500306"/>
            <a:ext cx="1928826" cy="247651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429388" y="5214950"/>
            <a:ext cx="235745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«Жили, были»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247</Words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 Индивидуальный и дифференцированный подход в обучении детей с нарушениями зрения</vt:lpstr>
      <vt:lpstr>       К.Д.Ушинский</vt:lpstr>
      <vt:lpstr>А к т у а л ь н о с т ь</vt:lpstr>
      <vt:lpstr> Система форм организации учебно – воспитательной  работы </vt:lpstr>
      <vt:lpstr>              Диагностика</vt:lpstr>
      <vt:lpstr>             План индивидуальной  коррекционно –                            развивающей работы</vt:lpstr>
      <vt:lpstr>      Подгрупповая   НООД      (занятия)</vt:lpstr>
      <vt:lpstr>   Индивидуальная НООД (занятия)</vt:lpstr>
      <vt:lpstr>       Совместная, самостоятельная                       деятельность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Индивидуальный и дифференцированный подход в обучении детей с нарушениями зрения</dc:title>
  <cp:lastModifiedBy>Admin</cp:lastModifiedBy>
  <cp:revision>44</cp:revision>
  <dcterms:modified xsi:type="dcterms:W3CDTF">2014-10-26T06:14:12Z</dcterms:modified>
</cp:coreProperties>
</file>