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1" r:id="rId7"/>
    <p:sldId id="269" r:id="rId8"/>
    <p:sldId id="266" r:id="rId9"/>
    <p:sldId id="265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BBC6B-7EA5-4F09-B9CA-A1BBFBBB3C89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53A5-FBA9-4DF7-823A-992E342EC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AE8612-C23C-425C-AC08-2D0690695D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857A1D-53B1-4247-9A49-AA73C84D8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714356"/>
            <a:ext cx="6480048" cy="2301240"/>
          </a:xfrm>
        </p:spPr>
        <p:txBody>
          <a:bodyPr>
            <a:normAutofit fontScale="90000"/>
          </a:bodyPr>
          <a:lstStyle/>
          <a:p>
            <a:r>
              <a:rPr sz="9600" smtClean="0">
                <a:solidFill>
                  <a:srgbClr val="FF3399"/>
                </a:solidFill>
                <a:latin typeface="Berlin Sans FB Demi" pitchFamily="34" charset="0"/>
              </a:rPr>
              <a:t>STAR HOUR</a:t>
            </a:r>
            <a:endParaRPr lang="ru-RU" sz="9600" dirty="0">
              <a:solidFill>
                <a:srgbClr val="FF3399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17084" y="4786322"/>
            <a:ext cx="3126916" cy="1884188"/>
          </a:xfrm>
          <a:prstGeom prst="star5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0" y="1428736"/>
            <a:ext cx="2928958" cy="2214578"/>
          </a:xfrm>
          <a:prstGeom prst="star5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785918" y="2928934"/>
            <a:ext cx="2928958" cy="2214578"/>
          </a:xfrm>
          <a:prstGeom prst="star5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071802" y="4643422"/>
            <a:ext cx="2928958" cy="2214578"/>
          </a:xfrm>
          <a:prstGeom prst="star5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500562" y="2786058"/>
            <a:ext cx="2928958" cy="2214578"/>
          </a:xfrm>
          <a:prstGeom prst="star5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28596" y="4429132"/>
            <a:ext cx="2928958" cy="2214578"/>
          </a:xfrm>
          <a:prstGeom prst="star5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429388" y="1928802"/>
            <a:ext cx="2928958" cy="2214578"/>
          </a:xfrm>
          <a:prstGeom prst="star5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71480"/>
            <a:ext cx="638668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Найдите лишнее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слово и объясните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почему оно лишнее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786190"/>
            <a:ext cx="4171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78484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Postman – postcard- letter - poster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427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Swim – skip – cat - jump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3116"/>
            <a:ext cx="7888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Salami – fox – pig - mouse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357562"/>
            <a:ext cx="68050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August-December-June-July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4071942"/>
            <a:ext cx="7160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Tea-milk-sweets-coffee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5429264"/>
            <a:ext cx="78260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Postman-summer-winter-spring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71480"/>
            <a:ext cx="509094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Расшифруйте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предложение 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переведите его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786190"/>
            <a:ext cx="4171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428604"/>
          <a:ext cx="777240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i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j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k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l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smtClean="0"/>
                        <a:t>m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26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u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v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x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y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z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786058"/>
            <a:ext cx="2945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20, 15, 13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2928934"/>
            <a:ext cx="2076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8,1,19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3071810"/>
            <a:ext cx="2333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7,15,20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3929066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4000504"/>
            <a:ext cx="2038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6,1,20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4071942"/>
            <a:ext cx="2197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3,1,20.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072074"/>
            <a:ext cx="1055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8,5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143512"/>
            <a:ext cx="2013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3,1,14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5214950"/>
            <a:ext cx="3198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19,9,14,7.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28"/>
            <a:ext cx="78073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угадай, что значат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357430"/>
            <a:ext cx="13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box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7370" y="2967335"/>
            <a:ext cx="1478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milk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143116"/>
            <a:ext cx="3167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lemonade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5000636"/>
            <a:ext cx="1335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taxi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934670"/>
            <a:ext cx="3002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chokolate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3214686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banana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143116"/>
            <a:ext cx="273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machine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5643578"/>
            <a:ext cx="2286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orange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4429132"/>
            <a:ext cx="2888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crocodile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214818"/>
            <a:ext cx="3028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kangaroo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285728"/>
            <a:ext cx="2595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sausage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2571744"/>
            <a:ext cx="1741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pizza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642918"/>
            <a:ext cx="2190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giraffe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5000636"/>
            <a:ext cx="1274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zoo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214554"/>
            <a:ext cx="2645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popcorn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1500174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telephone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4500570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photo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714752"/>
            <a:ext cx="2332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english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00240"/>
            <a:ext cx="752327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найдите рифмующиеся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97370" y="2967335"/>
            <a:ext cx="1713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plate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571480"/>
            <a:ext cx="153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gate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5500702"/>
            <a:ext cx="1107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cat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714488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fat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5500702"/>
            <a:ext cx="1106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3071810"/>
            <a:ext cx="101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far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285728"/>
            <a:ext cx="1691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floor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429000"/>
            <a:ext cx="1579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door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4500570"/>
            <a:ext cx="169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book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1000108"/>
            <a:ext cx="1483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look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1928802"/>
            <a:ext cx="1571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took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5500702"/>
            <a:ext cx="1712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lamp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2928934"/>
            <a:ext cx="1765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chalk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85728"/>
            <a:ext cx="1592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walk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5643578"/>
            <a:ext cx="2023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name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428868"/>
            <a:ext cx="186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game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28926" y="2285992"/>
            <a:ext cx="1835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letter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357694"/>
            <a:ext cx="225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matter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4643446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foot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214290"/>
            <a:ext cx="1625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boot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1285860"/>
            <a:ext cx="1580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face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3714752"/>
            <a:ext cx="1374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lace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57166"/>
            <a:ext cx="750099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назовите слова, которые обозначают эти картинки</a:t>
            </a:r>
          </a:p>
        </p:txBody>
      </p:sp>
      <p:pic>
        <p:nvPicPr>
          <p:cNvPr id="8194" name="Picture 2" descr="http://im0-tub.yandex.net/i?id=40241218-2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928934"/>
            <a:ext cx="1571636" cy="2105689"/>
          </a:xfrm>
          <a:prstGeom prst="rect">
            <a:avLst/>
          </a:prstGeom>
          <a:noFill/>
        </p:spPr>
      </p:pic>
      <p:pic>
        <p:nvPicPr>
          <p:cNvPr id="8196" name="Picture 4" descr="http://im3-tub.yandex.net/i?id=13692811-17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000503"/>
            <a:ext cx="1428760" cy="2002935"/>
          </a:xfrm>
          <a:prstGeom prst="rect">
            <a:avLst/>
          </a:prstGeom>
          <a:noFill/>
        </p:spPr>
      </p:pic>
      <p:pic>
        <p:nvPicPr>
          <p:cNvPr id="8198" name="Picture 6" descr="http://im3-tub.yandex.net/i?id=93703467-16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3" y="3786190"/>
            <a:ext cx="2250297" cy="1500198"/>
          </a:xfrm>
          <a:prstGeom prst="rect">
            <a:avLst/>
          </a:prstGeom>
          <a:noFill/>
        </p:spPr>
      </p:pic>
      <p:pic>
        <p:nvPicPr>
          <p:cNvPr id="8200" name="Picture 8" descr="http://im6-tub.yandex.net/i?id=70082941-07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1" y="3500438"/>
            <a:ext cx="204834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im5-tub.yandex.net/i?id=10563336-14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642918"/>
            <a:ext cx="2033233" cy="1428760"/>
          </a:xfrm>
          <a:prstGeom prst="rect">
            <a:avLst/>
          </a:prstGeom>
          <a:noFill/>
        </p:spPr>
      </p:pic>
      <p:pic>
        <p:nvPicPr>
          <p:cNvPr id="27652" name="Picture 4" descr="http://im5-tub.yandex.net/i?id=197495832-0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714356"/>
            <a:ext cx="1518301" cy="2071702"/>
          </a:xfrm>
          <a:prstGeom prst="rect">
            <a:avLst/>
          </a:prstGeom>
          <a:noFill/>
        </p:spPr>
      </p:pic>
      <p:pic>
        <p:nvPicPr>
          <p:cNvPr id="27654" name="Picture 6" descr="http://im4-tub.yandex.net/i?id=37430665-01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571744"/>
            <a:ext cx="1928826" cy="2159134"/>
          </a:xfrm>
          <a:prstGeom prst="rect">
            <a:avLst/>
          </a:prstGeom>
          <a:noFill/>
        </p:spPr>
      </p:pic>
      <p:pic>
        <p:nvPicPr>
          <p:cNvPr id="27656" name="Picture 8" descr="http://im2-tub.yandex.net/i?id=87555276-21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642918"/>
            <a:ext cx="2071702" cy="2749716"/>
          </a:xfrm>
          <a:prstGeom prst="rect">
            <a:avLst/>
          </a:prstGeom>
          <a:noFill/>
        </p:spPr>
      </p:pic>
      <p:pic>
        <p:nvPicPr>
          <p:cNvPr id="27658" name="Picture 10" descr="http://im8-tub.yandex.net/i?id=336302078-12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286124"/>
            <a:ext cx="1928826" cy="2009194"/>
          </a:xfrm>
          <a:prstGeom prst="rect">
            <a:avLst/>
          </a:prstGeom>
          <a:noFill/>
        </p:spPr>
      </p:pic>
      <p:pic>
        <p:nvPicPr>
          <p:cNvPr id="27660" name="Picture 12" descr="http://im5-tub.yandex.net/i?id=39150365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714752"/>
            <a:ext cx="1785950" cy="2375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85728"/>
            <a:ext cx="51548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Составьте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643314"/>
            <a:ext cx="2068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amstp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3071810"/>
            <a:ext cx="2101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setopr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4429132"/>
            <a:ext cx="2707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</a:t>
            </a:r>
            <a:r>
              <a:rPr lang="en-US" sz="5400" dirty="0" err="1" smtClean="0">
                <a:solidFill>
                  <a:srgbClr val="FF0000"/>
                </a:solidFill>
              </a:rPr>
              <a:t>darostp</a:t>
            </a:r>
            <a:endParaRPr lang="ru-RU" sz="54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5143512"/>
            <a:ext cx="2800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C000"/>
                </a:solidFill>
              </a:rPr>
              <a:t>veopelne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214554"/>
            <a:ext cx="283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mpotsn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2143116"/>
            <a:ext cx="2496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desdasr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3214686"/>
            <a:ext cx="1835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eterlt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5572140"/>
            <a:ext cx="1899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perap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4357694"/>
            <a:ext cx="3422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Spot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icofef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000108"/>
            <a:ext cx="74192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вставьте пропущенные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буквы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786190"/>
            <a:ext cx="4171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311</TotalTime>
  <Words>197</Words>
  <Application>Microsoft Office PowerPoint</Application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STAR HOUR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</vt:lpstr>
      <vt:lpstr> </vt:lpstr>
      <vt:lpstr>Слайд 11</vt:lpstr>
      <vt:lpstr> 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HOUR</dc:title>
  <dc:creator>Администратор</dc:creator>
  <cp:lastModifiedBy>Юля</cp:lastModifiedBy>
  <cp:revision>28</cp:revision>
  <dcterms:created xsi:type="dcterms:W3CDTF">2010-03-04T00:16:57Z</dcterms:created>
  <dcterms:modified xsi:type="dcterms:W3CDTF">2011-04-22T03:41:44Z</dcterms:modified>
</cp:coreProperties>
</file>