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785794"/>
            <a:ext cx="7143800" cy="55164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Портфолио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Чубыкиной Ирины Юрьевны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воспитателя МБДОУ Детский сад №18 </a:t>
            </a: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Колобок</a:t>
            </a: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г. Брянск</a:t>
            </a:r>
            <a:endParaRPr kumimoji="0" lang="ru-RU" sz="44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50" y="-1905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1938" y="119063"/>
            <a:ext cx="862012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E:\Ира Ч. - Портфолио-Аттестация\Фотографии\05.01.2015\IMG_142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14290"/>
            <a:ext cx="5065486" cy="40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 descr="E:\Ира Ч. - Портфолио-Аттестация\Фотографии\05.01.2015\IMG_142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14744" y="2643182"/>
            <a:ext cx="5068794" cy="405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Прямоугольник 3"/>
          <p:cNvSpPr/>
          <p:nvPr/>
        </p:nvSpPr>
        <p:spPr>
          <a:xfrm rot="20532054">
            <a:off x="134684" y="2162004"/>
            <a:ext cx="79345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Творческая мастерская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E:\Ира Ч. - Портфолио-Аттестация\Чубыкина И. - Детский сад\DSC_039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14290"/>
            <a:ext cx="45005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 descr="E:\Ира Ч. - Портфолио-Аттестация\20131028_14564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428604"/>
            <a:ext cx="35719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Рисунок 5" descr="E:\Ира Ч. - Портфолио-Аттестация\20131028_09455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3429000"/>
            <a:ext cx="4500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8572560" cy="650085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E:\Ира Ч. - Портфолио-Аттестация\Фотографии\фото\IMG_137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4964909" y="321447"/>
            <a:ext cx="3429024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E:\Ира Ч. - Портфолио-Аттестация\Фотографии\фото\IMG_137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57166"/>
            <a:ext cx="3929090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E:\Ира Ч. - Портфолио-Аттестация\Фотографии\фото\IMG_1374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5767422" y="3656207"/>
            <a:ext cx="3935197" cy="24683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E:\Ира Ч. - Портфолио-Аттестация\Фотографии\фото 2\IMG_1410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385279" y="3115128"/>
            <a:ext cx="3324316" cy="36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</p:pic>
      <p:pic>
        <p:nvPicPr>
          <p:cNvPr id="4" name="Рисунок 3" descr="E:\Ира Ч. - Портфолио-Аттестация\Фотографии\фото\IMG_1371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71736" y="2857496"/>
            <a:ext cx="3571900" cy="329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9" name="Прямоугольник 8"/>
          <p:cNvSpPr/>
          <p:nvPr/>
        </p:nvSpPr>
        <p:spPr>
          <a:xfrm>
            <a:off x="214282" y="285728"/>
            <a:ext cx="8715436" cy="642942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E:\Ира Ч. - Портфолио-Аттестация\Фотографии\05.01.2015\IMG_141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1107322" y="1464454"/>
            <a:ext cx="6357985" cy="3857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  <p:pic>
        <p:nvPicPr>
          <p:cNvPr id="8" name="Рисунок 7" descr="E:\Ира Ч. - Портфолио-Аттестация\Поделка\IMG_313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4" y="214290"/>
            <a:ext cx="4786346" cy="3214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pic>
        <p:nvPicPr>
          <p:cNvPr id="6" name="Рисунок 5" descr="E:\Ира Ч. - Портфолио-Аттестация\Фотографии\фото\IMG_137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71934" y="3571876"/>
            <a:ext cx="4857784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pic>
        <p:nvPicPr>
          <p:cNvPr id="10" name="Рисунок 9" descr="E:\Ира Ч. - Портфолио-Аттестация\Фотографии\грамоты\22222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29520" y="4714884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</p:pic>
      <p:pic>
        <p:nvPicPr>
          <p:cNvPr id="11" name="Рисунок 10" descr="E:\Ира Ч. - Портфолио-Аттестация\Фотографии\скан\img381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43372" y="357166"/>
            <a:ext cx="13573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</p:pic>
      <p:pic>
        <p:nvPicPr>
          <p:cNvPr id="12" name="Рисунок 11" descr="E:\Ира Ч. - Портфолио-Аттестация\Фотографии\грамоты\img579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4282" y="4572008"/>
            <a:ext cx="1571636" cy="195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 rot="20532054">
            <a:off x="-481768" y="2894297"/>
            <a:ext cx="92949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Фотоматериалы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E:\Ира Ч. - Портфолио-Аттестация\Чубыкина И. - Детский сад\фото занятий\S630028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285860"/>
            <a:ext cx="4071966" cy="400052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Прямоугольник 4"/>
          <p:cNvSpPr/>
          <p:nvPr/>
        </p:nvSpPr>
        <p:spPr>
          <a:xfrm>
            <a:off x="1000100" y="142852"/>
            <a:ext cx="72866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20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ОТКРЫТОЕ ЗАНЯТИЕ «КОЛЛЕКТИВНЫЙ ХОЗЯЙСТВЕННО-БЫТОВОЙ</a:t>
            </a:r>
            <a:r>
              <a:rPr kumimoji="0" lang="ru-RU" sz="2000" b="1" i="1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ТРУД</a:t>
            </a:r>
            <a:r>
              <a:rPr kumimoji="0" lang="ru-RU" sz="20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E:\Ира Ч. - Портфолио-Аттестация\Чубыкина И. - Детский сад\фото занятий\S630028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1000108"/>
            <a:ext cx="4150721" cy="276769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 descr="E:\Ира Ч. - Портфолио-Аттестация\Чубыкина И. - Детский сад\фото занятий\S630027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857628"/>
            <a:ext cx="4300492" cy="284026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42852"/>
            <a:ext cx="72866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20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ОТКРЫТОЕ ЗАНЯТИЕ «ПОДВОДНЫЙ МИР»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E:\Ира Ч. - Портфолио-Аттестация\IMG_094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571480"/>
            <a:ext cx="52149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 descr="E:\Ира Ч. - Портфолио-Аттестация\IMG_094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3071810"/>
            <a:ext cx="5279068" cy="364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E:\Ира Ч. - Портфолио-Аттестация\осень 2013\_MG_862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1928802"/>
            <a:ext cx="4917077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sp3d>
            <a:bevelT prst="relaxedInset"/>
          </a:sp3d>
        </p:spPr>
      </p:pic>
      <p:pic>
        <p:nvPicPr>
          <p:cNvPr id="5" name="Рисунок 4" descr="E:\Ира Ч. - Портфолио-Аттестация\S500111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285860"/>
            <a:ext cx="550072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 prst="relaxedInset"/>
          </a:sp3d>
        </p:spPr>
      </p:pic>
      <p:sp>
        <p:nvSpPr>
          <p:cNvPr id="6" name="Прямоугольник 5"/>
          <p:cNvSpPr/>
          <p:nvPr/>
        </p:nvSpPr>
        <p:spPr>
          <a:xfrm>
            <a:off x="928662" y="285728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ОТКРЫТОЕ ЗАНЯТИЕ  ПО ФИЗИЧЕСКОЙ КУЛЬТУРЕ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E:\Ира Ч. - Портфолио-Аттестация\Фотографии\DSC_020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714356"/>
            <a:ext cx="7358114" cy="307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Рисунок 4" descr="E:\Ира Ч. - Портфолио-Аттестация\Фотографии\05.01.2015\IMG_143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3857628"/>
            <a:ext cx="4143404" cy="279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6" name="Рисунок 5" descr="E:\Ира Ч. - Портфолио-Аттестация\Фотографии\05.01.2015\IMG_1436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3857628"/>
            <a:ext cx="4000528" cy="279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142852"/>
            <a:ext cx="79296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1600" b="1" i="1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ДЕТСКО-РОДИТЕЛЬСКИЙ ОБРАЗОВАТЕЛЬНЫЙ ПРОЕКТ «ПУТЕШЕСТВИЕ В КОСМОС»</a:t>
            </a:r>
            <a:endParaRPr lang="ru-RU" sz="1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290"/>
            <a:ext cx="79296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b="1" i="1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ДЕТСКО-РОДИТЕЛЬСКИЙ ОБРАЗОВАТЕЛЬНЫЙ ПРОЕКТ «МОЯ СЕМЬЯ»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E:\Ира Ч. - Портфолио-Аттестация\Фотографии\05.01.2015\IMG_143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785794"/>
            <a:ext cx="8143932" cy="5447817"/>
          </a:xfrm>
          <a:prstGeom prst="round2DiagRect">
            <a:avLst>
              <a:gd name="adj1" fmla="val 16667"/>
              <a:gd name="adj2" fmla="val 155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ндрей\Desktop\rainbow-girl-7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65722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42852"/>
            <a:ext cx="79296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b="1" i="1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ДЕТСКО-РОДИТЕЛЬСКИЙ ОБРАЗОВАТЕЛЬНЫЙ ПРОЕКТ «МОЙ ДОМ»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E:\Ира Ч. - Портфолио-Аттестация\Фотографии\05.01.2015\IMG_144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4346" y="642918"/>
            <a:ext cx="4453374" cy="315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  <p:pic>
        <p:nvPicPr>
          <p:cNvPr id="6" name="Рисунок 5" descr="E:\Ира Ч. - Портфолио-Аттестация\Фотографии\05.01.2015\IMG_144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0" y="714356"/>
            <a:ext cx="47653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pic>
        <p:nvPicPr>
          <p:cNvPr id="7" name="Рисунок 6" descr="E:\Ира Ч. - Портфолио-Аттестация\Фотографии\05.01.2015\IMG_144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3500438"/>
            <a:ext cx="4643470" cy="290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pic>
        <p:nvPicPr>
          <p:cNvPr id="8" name="Рисунок 7" descr="E:\Ира Ч. - Портфолио-Аттестация\Фотографии\05.01.2015\IMG_1443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43372" y="3571876"/>
            <a:ext cx="45720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50" y="-1905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1938" y="119063"/>
            <a:ext cx="862012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8215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 smtClean="0">
                <a:latin typeface="Monotype Corsiva" pitchFamily="66" charset="0"/>
                <a:cs typeface="Aharoni" pitchFamily="2" charset="-79"/>
              </a:rPr>
              <a:t>Для Вас, родители!</a:t>
            </a:r>
            <a:endParaRPr lang="ru-RU" sz="2400" dirty="0" smtClean="0">
              <a:latin typeface="Arial" pitchFamily="34" charset="0"/>
              <a:cs typeface="Aharoni" pitchFamily="2" charset="-79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 descr="E:\Ира Ч. - Портфолио-Аттестация\Фотографии\05.01.2015\IMG_142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857232"/>
            <a:ext cx="842968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4</cp:revision>
  <dcterms:created xsi:type="dcterms:W3CDTF">2015-01-11T23:00:33Z</dcterms:created>
  <dcterms:modified xsi:type="dcterms:W3CDTF">2015-01-13T21:08:44Z</dcterms:modified>
</cp:coreProperties>
</file>