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 smtClean="0"/>
              <a:t>Метод проектов в воспитательной работе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ТМКОУ «</a:t>
            </a:r>
            <a:r>
              <a:rPr lang="ru-RU" dirty="0" err="1" smtClean="0"/>
              <a:t>Носковская</a:t>
            </a:r>
            <a:r>
              <a:rPr lang="ru-RU" dirty="0" smtClean="0"/>
              <a:t> СШИ» </a:t>
            </a:r>
          </a:p>
          <a:p>
            <a:pPr algn="r"/>
            <a:r>
              <a:rPr lang="ru-RU" dirty="0" smtClean="0"/>
              <a:t>Учитель </a:t>
            </a:r>
            <a:r>
              <a:rPr lang="ru-RU" dirty="0" smtClean="0"/>
              <a:t>физики Жижина А.А.</a:t>
            </a:r>
          </a:p>
          <a:p>
            <a:pPr algn="r"/>
            <a:r>
              <a:rPr lang="ru-RU" dirty="0" smtClean="0"/>
              <a:t>Март 2015года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Program Files (x86)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8364" y="4293096"/>
            <a:ext cx="2059939" cy="201548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55054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400" dirty="0" smtClean="0"/>
              <a:t>Проекты  - это возможность для создания ситуаций успеха, как личного, так и коллективного. Успех придает уверенность в собственных силах, порождает активность, способствует саморазвитию.</a:t>
            </a:r>
            <a:endParaRPr lang="ru-RU" sz="4400" dirty="0"/>
          </a:p>
        </p:txBody>
      </p:sp>
      <p:pic>
        <p:nvPicPr>
          <p:cNvPr id="2051" name="Picture 3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25144"/>
            <a:ext cx="1570776" cy="173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32225"/>
            <a:ext cx="301466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13285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Успех может быть и небольшим, внутреннего плана, например, первый выход на публику, или первое самостоятельное создание презентации, а может быть и общепризнанным, когда в результате совместного труда побеждает коллектив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Технология </a:t>
            </a:r>
            <a:br>
              <a:rPr lang="ru-RU" b="1" i="1" dirty="0" smtClean="0"/>
            </a:br>
            <a:r>
              <a:rPr lang="ru-RU" b="1" i="1" dirty="0" smtClean="0"/>
              <a:t>использования метода проектов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 этап – постановка цели (мотивация).</a:t>
            </a:r>
          </a:p>
          <a:p>
            <a:r>
              <a:rPr lang="ru-RU" sz="4400" dirty="0" smtClean="0"/>
              <a:t>2 этап – работа по проекту</a:t>
            </a:r>
          </a:p>
          <a:p>
            <a:r>
              <a:rPr lang="ru-RU" sz="4400" dirty="0" smtClean="0"/>
              <a:t>3 этап – представление материалов</a:t>
            </a:r>
            <a:endParaRPr lang="ru-RU" sz="4400" dirty="0"/>
          </a:p>
        </p:txBody>
      </p:sp>
      <p:pic>
        <p:nvPicPr>
          <p:cNvPr id="4099" name="Picture 3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5710" y="5013176"/>
            <a:ext cx="272350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Компетентности, формируемые у воспитанников при использовании метода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4800" dirty="0" smtClean="0"/>
              <a:t>Коммуникативных;</a:t>
            </a:r>
          </a:p>
          <a:p>
            <a:pPr lvl="0"/>
            <a:r>
              <a:rPr lang="ru-RU" sz="4800" dirty="0" smtClean="0"/>
              <a:t>Информационно-коммуникационных;</a:t>
            </a:r>
          </a:p>
          <a:p>
            <a:pPr lvl="0"/>
            <a:r>
              <a:rPr lang="ru-RU" sz="4800" dirty="0" smtClean="0"/>
              <a:t>Личностных.</a:t>
            </a: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Program Files (x86)\Microsoft Office\MEDIA\CAGCAT10\j02849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52" y="260648"/>
            <a:ext cx="8488600" cy="63367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Творческих успехов </a:t>
            </a:r>
            <a:br>
              <a:rPr lang="ru-RU" dirty="0" smtClean="0"/>
            </a:br>
            <a:r>
              <a:rPr lang="ru-RU" dirty="0" smtClean="0"/>
              <a:t>уважаемые коллеги!! </a:t>
            </a:r>
            <a:br>
              <a:rPr lang="ru-RU" dirty="0" smtClean="0"/>
            </a:b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64704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 проектов – ведущий метод </a:t>
            </a:r>
            <a:r>
              <a:rPr lang="ru-RU" b="1" i="1" dirty="0" err="1" smtClean="0"/>
              <a:t>компетентностного</a:t>
            </a:r>
            <a:r>
              <a:rPr lang="ru-RU" b="1" i="1" dirty="0" smtClean="0"/>
              <a:t> подхода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76672"/>
            <a:ext cx="1228725" cy="7239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1560" y="213285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В </a:t>
            </a:r>
            <a:r>
              <a:rPr lang="ru-RU" sz="4000" dirty="0" err="1" smtClean="0"/>
              <a:t>компетентностном</a:t>
            </a:r>
            <a:r>
              <a:rPr lang="ru-RU" sz="4000" dirty="0" smtClean="0"/>
              <a:t> подходе упор делается на личностно-ориентированные и </a:t>
            </a:r>
            <a:r>
              <a:rPr lang="ru-RU" sz="4000" dirty="0" err="1" smtClean="0"/>
              <a:t>деятельностные</a:t>
            </a:r>
            <a:r>
              <a:rPr lang="ru-RU" sz="4000" dirty="0" smtClean="0"/>
              <a:t> методы, среди которых ведущим является метод проектов.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4815" y="3702075"/>
            <a:ext cx="3189185" cy="31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/>
              <a:t>«Все, что я познаю, я знаю, для чего это мне надо и где, и как я могу эти знания применить»</a:t>
            </a:r>
            <a:r>
              <a:rPr lang="ru-RU" dirty="0" smtClean="0"/>
              <a:t> - вот основной тезис современного понимания метода проектов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основе метода проектов лежит развитие познавательных навыков, умений самостоятельно конструировать свои знания, умений ориентироваться в информационном пространстве, развитие критического и творческого мышления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Метод проектов всегда ориентирован на самостоятельную деятельность - индивидуальную, парную, групповую, которая выполняется в течение определенного отрезка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829714" cy="15654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 проектов всегда предполагает решение какой-то проблемы, задачи.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37520"/>
            <a:ext cx="8280920" cy="432048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Результаты выполненных проектов должны быть, «осязаемыми», т.е., если это теоретическая проблема, то должно быть представлено конкретное ее решение,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если практическая задача - итогом должен стать продукт, готовый к использованию (на уроке, в школе, в реальной жизни).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проектов </a:t>
            </a:r>
            <a:br>
              <a:rPr lang="ru-RU" dirty="0" smtClean="0"/>
            </a:br>
            <a:r>
              <a:rPr lang="ru-RU" dirty="0" smtClean="0"/>
              <a:t>в воспитательной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нацеленность на конечный результат, помогает наилучшим образом организовать деятельность воспитанников для его достижения. </a:t>
            </a:r>
          </a:p>
          <a:p>
            <a:pPr>
              <a:buNone/>
            </a:pPr>
            <a:r>
              <a:rPr lang="ru-RU" sz="2800" dirty="0" smtClean="0"/>
              <a:t>    - комплексность задач, решаемых во время выполнения проекта, позволяет включить каждого воспитанника в посильное для него дело, с учетом возраста  и индивидуальных особенностей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Педагогический смысл проектов заключается в следующем: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ru-RU" sz="3200" dirty="0" smtClean="0"/>
              <a:t> во-первых, воспитание эмоционально-ценностных отношений к событиям, явлениям социальной жизни, к истории и культурным традициям, формирование социально желательных мотивов, чувств и потребностей, таких, например,  как чувство патриотизма, потребность в труде, понимание значимости семьи в жизни человека, отношение к здоровью как к одной из главных жизненных ценностей и т.д.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Педагогический смысл проектов заключается в следующем: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ru-RU" sz="3200" dirty="0" smtClean="0"/>
              <a:t>Во-вторых, проекты – это опыт разнообразной деятельности, в том числе и опыт работы с информацией, в процессе которой формируются необходимые умения и навыки.  Это  и умения работать с информацией, и умения планировать, распределять работу во времени, и оформительские навыки, навыки сотрудничества, </a:t>
            </a:r>
            <a:r>
              <a:rPr lang="ru-RU" sz="3200" dirty="0" err="1" smtClean="0"/>
              <a:t>самопрезентации</a:t>
            </a:r>
            <a:r>
              <a:rPr lang="ru-RU" sz="3200" dirty="0" smtClean="0"/>
              <a:t> и многие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453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 проектов в воспитательной работе</vt:lpstr>
      <vt:lpstr>Метод проектов – ведущий метод компетентностного подхода  </vt:lpstr>
      <vt:lpstr>«Все, что я познаю, я знаю, для чего это мне надо и где, и как я могу эти знания применить» - вот основной тезис современного понимания метода проектов</vt:lpstr>
      <vt:lpstr>В основе метода проектов лежит развитие познавательных навыков, умений самостоятельно конструировать свои знания, умений ориентироваться в информационном пространстве, развитие критического и творческого мышления</vt:lpstr>
      <vt:lpstr>Метод проектов всегда ориентирован на самостоятельную деятельность - индивидуальную, парную, групповую, которая выполняется в течение определенного отрезка времени</vt:lpstr>
      <vt:lpstr>Метод проектов всегда предполагает решение какой-то проблемы, задачи.  </vt:lpstr>
      <vt:lpstr>Метод проектов  в воспитательной системе</vt:lpstr>
      <vt:lpstr>Педагогический смысл проектов заключается в следующем: </vt:lpstr>
      <vt:lpstr>Педагогический смысл проектов заключается в следующем:</vt:lpstr>
      <vt:lpstr>Слайд 10</vt:lpstr>
      <vt:lpstr>Успех может быть и небольшим, внутреннего плана, например, первый выход на публику, или первое самостоятельное создание презентации, а может быть и общепризнанным, когда в результате совместного труда побеждает коллектив</vt:lpstr>
      <vt:lpstr>Технология  использования метода проектов  </vt:lpstr>
      <vt:lpstr>Компетентности, формируемые у воспитанников при использовании метода проектов</vt:lpstr>
      <vt:lpstr>     Творческих успехов  уважаемые коллеги!!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в воспитательной работе</dc:title>
  <dc:creator>всеволод жижин</dc:creator>
  <cp:lastModifiedBy>Сева</cp:lastModifiedBy>
  <cp:revision>13</cp:revision>
  <dcterms:created xsi:type="dcterms:W3CDTF">2015-03-29T16:17:50Z</dcterms:created>
  <dcterms:modified xsi:type="dcterms:W3CDTF">2015-05-09T14:35:56Z</dcterms:modified>
</cp:coreProperties>
</file>