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56700" cy="68707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2357430"/>
            <a:ext cx="54292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ДОБРОЖЕЛАТЕЛЬНОСТИ</a:t>
            </a:r>
          </a:p>
          <a:p>
            <a:pPr algn="ctr"/>
            <a:r>
              <a:rPr lang="ru-RU" sz="3600" b="1" i="1" dirty="0" smtClean="0"/>
              <a:t>И</a:t>
            </a:r>
          </a:p>
          <a:p>
            <a:pPr algn="ctr"/>
            <a:r>
              <a:rPr lang="ru-RU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ТОЛЕРАНТНОСТИ</a:t>
            </a:r>
            <a:endParaRPr lang="ru-RU" sz="4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azdni.com/wp-content/uploads/2009/11/%D0%B4%D0%B5%D1%82%D1%81%D0%BA%D0%B8%D0%B5-%D1%80%D0%B0%D0%BC%D0%BA%D0%B8-%D0%B4%D0%BB%D1%8F-%D1%84%D0%BE%D1%82%D0%BE%D1%88%D0%BE%D0%BF%D0%B0_0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714356"/>
            <a:ext cx="61436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 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лат.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tolerantia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—терпение) способность человека принимать окружающих людей такими, какие они есть: с их недостатками, иными верованиями, не пытаясь их переделывать и «подстраивать» под себя.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858016" cy="6875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8072494" cy="6144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Цели и задачи:</a:t>
            </a:r>
            <a:endParaRPr lang="ru-RU" sz="3200" dirty="0" smtClean="0"/>
          </a:p>
          <a:p>
            <a:pPr lvl="0">
              <a:buFont typeface="Wingdings" pitchFamily="2" charset="2"/>
              <a:buChar char="v"/>
            </a:pPr>
            <a:r>
              <a:rPr lang="ru-RU" sz="3200" dirty="0" smtClean="0"/>
              <a:t>   дать </a:t>
            </a:r>
            <a:r>
              <a:rPr lang="ru-RU" sz="3200" dirty="0" smtClean="0"/>
              <a:t>обобщенное представление о доброжелательности и толерантности;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 smtClean="0"/>
              <a:t>   воспитание </a:t>
            </a:r>
            <a:r>
              <a:rPr lang="ru-RU" sz="3200" dirty="0" smtClean="0"/>
              <a:t>чувства коллективизма, сплочённости; способствовать развитию уважительного отношения между учащимися; 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 smtClean="0"/>
              <a:t>   продолжить </a:t>
            </a:r>
            <a:r>
              <a:rPr lang="ru-RU" sz="3200" dirty="0" smtClean="0"/>
              <a:t>формирование толерантного отношения одноклассников между собой;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 smtClean="0"/>
              <a:t>   воспитывать </a:t>
            </a:r>
            <a:r>
              <a:rPr lang="ru-RU" sz="3200" dirty="0" smtClean="0"/>
              <a:t>доброе отношение к окружающим людям.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</TotalTime>
  <Words>49</Words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17</cp:revision>
  <dcterms:modified xsi:type="dcterms:W3CDTF">2014-02-27T13:46:46Z</dcterms:modified>
</cp:coreProperties>
</file>