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6" r:id="rId9"/>
    <p:sldId id="263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71B0EF-F7BA-48BB-89C2-2505D4673F1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20FF03-5A07-4FEA-8A46-99FED4166D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средства языка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4680520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Грамматика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92280" y="188640"/>
            <a:ext cx="1380405" cy="1152128"/>
          </a:xfrm>
        </p:spPr>
      </p:pic>
      <p:sp>
        <p:nvSpPr>
          <p:cNvPr id="6" name="TextBox 5"/>
          <p:cNvSpPr txBox="1"/>
          <p:nvPr/>
        </p:nvSpPr>
        <p:spPr>
          <a:xfrm>
            <a:off x="3851920" y="580526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1556792"/>
            <a:ext cx="297549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морфология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1628800"/>
            <a:ext cx="245150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синтаксис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2420888"/>
            <a:ext cx="380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 как часть речи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2564904"/>
            <a:ext cx="3261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словосочетание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104" y="4221088"/>
            <a:ext cx="3261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3140968"/>
            <a:ext cx="403244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Яблоко  - имя сущ. ,  обозначает предмет, отвечает на вопрос ЧТО?, </a:t>
            </a:r>
            <a:r>
              <a:rPr lang="ru-RU" sz="2800" b="1" dirty="0" err="1" smtClean="0"/>
              <a:t>неодуш</a:t>
            </a:r>
            <a:r>
              <a:rPr lang="ru-RU" sz="2800" b="1" dirty="0" smtClean="0"/>
              <a:t>., </a:t>
            </a:r>
            <a:r>
              <a:rPr lang="ru-RU" sz="2800" b="1" dirty="0" err="1" smtClean="0"/>
              <a:t>нариц</a:t>
            </a:r>
            <a:r>
              <a:rPr lang="ru-RU" sz="2800" b="1" dirty="0" smtClean="0"/>
              <a:t>., ср. р. ,ед. ч. </a:t>
            </a:r>
            <a:r>
              <a:rPr lang="ru-RU" sz="2800" b="1" dirty="0"/>
              <a:t>И</a:t>
            </a:r>
            <a:r>
              <a:rPr lang="ru-RU" sz="2800" b="1" dirty="0" smtClean="0"/>
              <a:t>.п.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80112" y="3573016"/>
            <a:ext cx="3111365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Зелёное яблоко</a:t>
            </a:r>
            <a:endParaRPr lang="ru-RU" sz="3200" dirty="0"/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rot="10800000">
            <a:off x="6444208" y="3573016"/>
            <a:ext cx="1368152" cy="144016"/>
          </a:xfrm>
          <a:prstGeom prst="curvedConnector3">
            <a:avLst>
              <a:gd name="adj1" fmla="val 226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60232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Какое?    Х                 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076056" y="4797152"/>
            <a:ext cx="3447354" cy="58477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Яблоко поспело.</a:t>
            </a:r>
            <a:endParaRPr lang="ru-RU" sz="32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220072" y="5301208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804248" y="5373216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04248" y="5301208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кругленная соединительная линия 43"/>
          <p:cNvCxnSpPr/>
          <p:nvPr/>
        </p:nvCxnSpPr>
        <p:spPr>
          <a:xfrm>
            <a:off x="6012160" y="4941168"/>
            <a:ext cx="1512168" cy="12700"/>
          </a:xfrm>
          <a:prstGeom prst="curvedConnector3">
            <a:avLst>
              <a:gd name="adj1" fmla="val 46161"/>
            </a:avLst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860032" y="5373216"/>
            <a:ext cx="3888432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err="1" smtClean="0"/>
              <a:t>Предлож</a:t>
            </a:r>
            <a:r>
              <a:rPr lang="ru-RU" sz="3200" dirty="0" smtClean="0"/>
              <a:t>. , простое, </a:t>
            </a:r>
            <a:r>
              <a:rPr lang="ru-RU" sz="3200" dirty="0" err="1" smtClean="0"/>
              <a:t>нераспр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23528" y="2780928"/>
            <a:ext cx="432048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220072" y="3212976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788024" y="4797152"/>
            <a:ext cx="417646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для работы в группах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На форзаце учебника проанализировано слово </a:t>
            </a:r>
            <a:r>
              <a:rPr lang="ru-RU" sz="3200" b="1" dirty="0" smtClean="0"/>
              <a:t>МОРКВОВЬ</a:t>
            </a:r>
            <a:r>
              <a:rPr lang="ru-RU" sz="3200" dirty="0" smtClean="0"/>
              <a:t> с разных сторон.</a:t>
            </a:r>
          </a:p>
          <a:p>
            <a:r>
              <a:rPr lang="ru-RU" sz="3200" dirty="0" smtClean="0"/>
              <a:t> Проговорите друг другу все разделы языка, запишите в таблицу №1 разбор слова </a:t>
            </a:r>
            <a:r>
              <a:rPr lang="ru-RU" sz="3200" b="1" dirty="0" smtClean="0"/>
              <a:t>морковь.</a:t>
            </a:r>
          </a:p>
          <a:p>
            <a:r>
              <a:rPr lang="ru-RU" sz="3200" dirty="0" smtClean="0"/>
              <a:t>Запишите слово, данное в таблице №2 по разделам языка самостоятельно, затем проверьте друг друга.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7772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Закончи мысль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1412776"/>
            <a:ext cx="5601816" cy="4751040"/>
          </a:xfrm>
        </p:spPr>
        <p:txBody>
          <a:bodyPr/>
          <a:lstStyle/>
          <a:p>
            <a:r>
              <a:rPr lang="ru-RU" sz="3200" b="1" dirty="0" smtClean="0"/>
              <a:t>Создал язык 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Изучили , систематизировали разных сторон …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04664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народ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04664"/>
            <a:ext cx="42119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учёные-языковеды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71138E-6 L 0.40555 0.183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0.01573 L 0.16336 0.592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6205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каждом разделе науки о языке изучается какая-то одна сторона языкового средства.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H="1">
            <a:off x="8686800" y="5949280"/>
            <a:ext cx="709736" cy="7052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Лексика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Лексическое значение слова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Яблоко           – плод фруктового</a:t>
            </a:r>
          </a:p>
          <a:p>
            <a:pPr algn="ctr"/>
            <a:r>
              <a:rPr lang="ru-RU" sz="4000" b="1" dirty="0" smtClean="0"/>
              <a:t> дерева – яблони.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068960"/>
            <a:ext cx="59046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Фонетика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Звуковой состав слова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[</a:t>
            </a:r>
            <a:r>
              <a:rPr lang="ru-RU" sz="4000" b="1" dirty="0" err="1" smtClean="0"/>
              <a:t>й</a:t>
            </a:r>
            <a:r>
              <a:rPr lang="ru-RU" sz="4000" b="1" dirty="0" smtClean="0"/>
              <a:t>'][а][б][л][а][к][а]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636912"/>
            <a:ext cx="54006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Орфоэпия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Нормы произношения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[</a:t>
            </a:r>
            <a:r>
              <a:rPr lang="ru-RU" sz="4000" b="1" dirty="0" err="1" smtClean="0"/>
              <a:t>й'аблака</a:t>
            </a:r>
            <a:r>
              <a:rPr lang="ru-RU" sz="4000" b="1" dirty="0" smtClean="0"/>
              <a:t>]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780928"/>
            <a:ext cx="40324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40871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Графика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Буквенный состав слова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я</a:t>
            </a:r>
            <a:r>
              <a:rPr lang="ru-RU" sz="4000" b="1" i="1" dirty="0" smtClean="0"/>
              <a:t>блоко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852936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28792" cy="108498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Орфография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Нормы правописания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r>
              <a:rPr lang="ru-RU" sz="4000" b="1" dirty="0" smtClean="0"/>
              <a:t>блоко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8024" y="357301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64088" y="357301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067944" y="2924944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56784" cy="1084982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Морфемика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1944216" cy="1622702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787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Морфемы – значимые части слова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r>
              <a:rPr lang="ru-RU" sz="4000" b="1" dirty="0" smtClean="0"/>
              <a:t>блоко </a:t>
            </a:r>
          </a:p>
        </p:txBody>
      </p:sp>
      <p:sp>
        <p:nvSpPr>
          <p:cNvPr id="7" name="Дуга 6"/>
          <p:cNvSpPr/>
          <p:nvPr/>
        </p:nvSpPr>
        <p:spPr>
          <a:xfrm>
            <a:off x="3779912" y="3140968"/>
            <a:ext cx="1512168" cy="360040"/>
          </a:xfrm>
          <a:prstGeom prst="arc">
            <a:avLst>
              <a:gd name="adj1" fmla="val 1079374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212976"/>
            <a:ext cx="410344" cy="3383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2780928"/>
            <a:ext cx="34563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190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 Основные средства языка</vt:lpstr>
      <vt:lpstr>Закончи мысль. </vt:lpstr>
      <vt:lpstr>В каждом разделе науки о языке изучается какая-то одна сторона языкового средства.</vt:lpstr>
      <vt:lpstr>Лексика</vt:lpstr>
      <vt:lpstr>Фонетика</vt:lpstr>
      <vt:lpstr>Орфоэпия</vt:lpstr>
      <vt:lpstr>Графика</vt:lpstr>
      <vt:lpstr>Орфография</vt:lpstr>
      <vt:lpstr>Морфемика</vt:lpstr>
      <vt:lpstr>Грамматика</vt:lpstr>
      <vt:lpstr>Задание для работы в группах.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средства языка</dc:title>
  <dc:creator>Чечёткина Д. Ю.</dc:creator>
  <cp:lastModifiedBy>user</cp:lastModifiedBy>
  <cp:revision>10</cp:revision>
  <dcterms:created xsi:type="dcterms:W3CDTF">2013-04-21T10:15:19Z</dcterms:created>
  <dcterms:modified xsi:type="dcterms:W3CDTF">2013-04-23T07:40:54Z</dcterms:modified>
</cp:coreProperties>
</file>