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7" r:id="rId3"/>
    <p:sldId id="280" r:id="rId4"/>
    <p:sldId id="281" r:id="rId5"/>
    <p:sldId id="267" r:id="rId6"/>
    <p:sldId id="264" r:id="rId7"/>
    <p:sldId id="276" r:id="rId8"/>
    <p:sldId id="262" r:id="rId9"/>
    <p:sldId id="277" r:id="rId10"/>
    <p:sldId id="278" r:id="rId11"/>
    <p:sldId id="282" r:id="rId12"/>
    <p:sldId id="283" r:id="rId13"/>
    <p:sldId id="284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>
      <p:cViewPr varScale="1">
        <p:scale>
          <a:sx n="80" d="100"/>
          <a:sy n="80" d="100"/>
        </p:scale>
        <p:origin x="-84" y="-732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ru-RU"/>
              <a:pPr/>
              <a:t>13.10.2014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ru-RU"/>
              <a:pPr/>
              <a:t>13.10.2014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671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2E61351F-DBB1-4664-ADA9-83BC7CB8848D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88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0D00EA6-0821-4AC5-933C-321AA6545349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772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0D00EA6-0821-4AC5-933C-321AA6545349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317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0D00EA6-0821-4AC5-933C-321AA6545349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1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ru-RU" noProof="0" smtClean="0"/>
              <a:pPr/>
              <a:t>13.10.2014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785794"/>
            <a:ext cx="9086878" cy="428628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endParaRPr lang="ru-RU" sz="6000" b="0" i="0" dirty="0">
              <a:solidFill>
                <a:srgbClr val="164B4F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rgbClr val="164B4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1964" y="2967335"/>
            <a:ext cx="63367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ПРИЧАСТИЕ</a:t>
            </a:r>
            <a:endParaRPr lang="ru-RU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17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И.п</a:t>
            </a:r>
            <a:r>
              <a:rPr lang="ru-RU" dirty="0" smtClean="0"/>
              <a:t>. рожь (какая?) густ</a:t>
            </a:r>
            <a:r>
              <a:rPr lang="ru-RU" u="sng" dirty="0" smtClean="0">
                <a:solidFill>
                  <a:srgbClr val="FF0000"/>
                </a:solidFill>
              </a:rPr>
              <a:t>ая</a:t>
            </a:r>
            <a:r>
              <a:rPr lang="ru-RU" dirty="0" smtClean="0"/>
              <a:t> колышущ</a:t>
            </a:r>
            <a:r>
              <a:rPr lang="ru-RU" u="sng" dirty="0" smtClean="0">
                <a:solidFill>
                  <a:srgbClr val="FF0000"/>
                </a:solidFill>
              </a:rPr>
              <a:t>ая</a:t>
            </a:r>
            <a:r>
              <a:rPr lang="ru-RU" dirty="0" smtClean="0"/>
              <a:t>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 smtClean="0"/>
              <a:t>Р.п</a:t>
            </a:r>
            <a:r>
              <a:rPr lang="ru-RU" sz="3600" dirty="0" smtClean="0"/>
              <a:t>. ржи (какой?) густ</a:t>
            </a:r>
            <a:r>
              <a:rPr lang="ru-RU" sz="3600" u="sng" dirty="0" smtClean="0">
                <a:solidFill>
                  <a:srgbClr val="FF0000"/>
                </a:solidFill>
              </a:rPr>
              <a:t>ой</a:t>
            </a:r>
            <a:r>
              <a:rPr lang="ru-RU" sz="3600" dirty="0" smtClean="0"/>
              <a:t> колышущ</a:t>
            </a:r>
            <a:r>
              <a:rPr lang="ru-RU" sz="3600" u="sng" dirty="0" smtClean="0">
                <a:solidFill>
                  <a:srgbClr val="FF0000"/>
                </a:solidFill>
              </a:rPr>
              <a:t>ей</a:t>
            </a:r>
            <a:r>
              <a:rPr lang="ru-RU" sz="3600" dirty="0" smtClean="0"/>
              <a:t>ся</a:t>
            </a:r>
          </a:p>
          <a:p>
            <a:pPr marL="0" indent="0">
              <a:buNone/>
            </a:pPr>
            <a:r>
              <a:rPr lang="ru-RU" sz="3600" dirty="0" err="1" smtClean="0"/>
              <a:t>Д.п</a:t>
            </a:r>
            <a:r>
              <a:rPr lang="ru-RU" sz="3600" dirty="0" smtClean="0"/>
              <a:t>. ржи (какой?) густ</a:t>
            </a:r>
            <a:r>
              <a:rPr lang="ru-RU" sz="3600" dirty="0" smtClean="0">
                <a:solidFill>
                  <a:srgbClr val="FF0000"/>
                </a:solidFill>
              </a:rPr>
              <a:t>ой</a:t>
            </a:r>
            <a:r>
              <a:rPr lang="ru-RU" sz="3600" dirty="0" smtClean="0"/>
              <a:t> колышущ</a:t>
            </a:r>
            <a:r>
              <a:rPr lang="ru-RU" sz="3600" dirty="0" smtClean="0">
                <a:solidFill>
                  <a:srgbClr val="FF0000"/>
                </a:solidFill>
              </a:rPr>
              <a:t>ей</a:t>
            </a:r>
            <a:r>
              <a:rPr lang="ru-RU" sz="3600" dirty="0" smtClean="0"/>
              <a:t>ся</a:t>
            </a:r>
          </a:p>
          <a:p>
            <a:pPr marL="0" indent="0">
              <a:buNone/>
            </a:pPr>
            <a:r>
              <a:rPr lang="ru-RU" sz="3600" dirty="0" err="1" smtClean="0"/>
              <a:t>В.п</a:t>
            </a:r>
            <a:r>
              <a:rPr lang="ru-RU" sz="3600" dirty="0" smtClean="0"/>
              <a:t>. рожь (какую?) густ</a:t>
            </a:r>
            <a:r>
              <a:rPr lang="ru-RU" sz="3600" dirty="0" smtClean="0">
                <a:solidFill>
                  <a:srgbClr val="FF0000"/>
                </a:solidFill>
              </a:rPr>
              <a:t>ую</a:t>
            </a:r>
            <a:r>
              <a:rPr lang="ru-RU" sz="3600" dirty="0" smtClean="0"/>
              <a:t> колышущ</a:t>
            </a:r>
            <a:r>
              <a:rPr lang="ru-RU" sz="3600" dirty="0" smtClean="0">
                <a:solidFill>
                  <a:srgbClr val="FF0000"/>
                </a:solidFill>
              </a:rPr>
              <a:t>ую</a:t>
            </a:r>
            <a:r>
              <a:rPr lang="ru-RU" sz="3600" dirty="0" smtClean="0"/>
              <a:t>ся</a:t>
            </a:r>
          </a:p>
          <a:p>
            <a:pPr marL="0" indent="0">
              <a:buNone/>
            </a:pPr>
            <a:r>
              <a:rPr lang="ru-RU" sz="3600" dirty="0" smtClean="0"/>
              <a:t>Т.п. рожью (какой?) густ</a:t>
            </a:r>
            <a:r>
              <a:rPr lang="ru-RU" sz="3600" dirty="0" smtClean="0">
                <a:solidFill>
                  <a:srgbClr val="FF0000"/>
                </a:solidFill>
              </a:rPr>
              <a:t>ой</a:t>
            </a:r>
            <a:r>
              <a:rPr lang="ru-RU" sz="3600" dirty="0" smtClean="0"/>
              <a:t> колышущ</a:t>
            </a:r>
            <a:r>
              <a:rPr lang="ru-RU" sz="3600" dirty="0" smtClean="0">
                <a:solidFill>
                  <a:srgbClr val="FF0000"/>
                </a:solidFill>
              </a:rPr>
              <a:t>ей</a:t>
            </a:r>
            <a:r>
              <a:rPr lang="ru-RU" sz="3600" dirty="0" smtClean="0"/>
              <a:t>ся</a:t>
            </a:r>
          </a:p>
          <a:p>
            <a:pPr marL="0" indent="0">
              <a:buNone/>
            </a:pPr>
            <a:r>
              <a:rPr lang="ru-RU" sz="3600" dirty="0" err="1" smtClean="0"/>
              <a:t>П.п</a:t>
            </a:r>
            <a:r>
              <a:rPr lang="ru-RU" sz="3600" dirty="0" smtClean="0"/>
              <a:t>. о ржи </a:t>
            </a:r>
            <a:r>
              <a:rPr lang="ru-RU" sz="3600" dirty="0"/>
              <a:t>(какой?) густ</a:t>
            </a:r>
            <a:r>
              <a:rPr lang="ru-RU" sz="3600" dirty="0">
                <a:solidFill>
                  <a:srgbClr val="FF0000"/>
                </a:solidFill>
              </a:rPr>
              <a:t>ой</a:t>
            </a:r>
            <a:r>
              <a:rPr lang="ru-RU" sz="3600" dirty="0"/>
              <a:t> колышущ</a:t>
            </a:r>
            <a:r>
              <a:rPr lang="ru-RU" sz="3600" dirty="0">
                <a:solidFill>
                  <a:srgbClr val="FF0000"/>
                </a:solidFill>
              </a:rPr>
              <a:t>ей</a:t>
            </a:r>
            <a:r>
              <a:rPr lang="ru-RU" sz="3600" dirty="0"/>
              <a:t>ся</a:t>
            </a:r>
          </a:p>
        </p:txBody>
      </p:sp>
    </p:spTree>
    <p:extLst>
      <p:ext uri="{BB962C8B-B14F-4D97-AF65-F5344CB8AC3E}">
        <p14:creationId xmlns:p14="http://schemas.microsoft.com/office/powerpoint/2010/main" xmlns="" val="105696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И.п</a:t>
            </a:r>
            <a:r>
              <a:rPr lang="ru-RU" dirty="0" smtClean="0"/>
              <a:t>. дом (какой?) нов</a:t>
            </a:r>
            <a:r>
              <a:rPr lang="ru-RU" dirty="0" smtClean="0">
                <a:solidFill>
                  <a:srgbClr val="FF0000"/>
                </a:solidFill>
              </a:rPr>
              <a:t>ый</a:t>
            </a:r>
            <a:r>
              <a:rPr lang="ru-RU" dirty="0" smtClean="0"/>
              <a:t> строящ</a:t>
            </a:r>
            <a:r>
              <a:rPr lang="ru-RU" dirty="0" smtClean="0">
                <a:solidFill>
                  <a:srgbClr val="FF0000"/>
                </a:solidFill>
              </a:rPr>
              <a:t>ий</a:t>
            </a:r>
            <a:r>
              <a:rPr lang="ru-RU" dirty="0" smtClean="0"/>
              <a:t>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 smtClean="0"/>
              <a:t>Р.п</a:t>
            </a:r>
            <a:r>
              <a:rPr lang="ru-RU" sz="3600" dirty="0" smtClean="0"/>
              <a:t>. дома (какого?) нов</a:t>
            </a:r>
            <a:r>
              <a:rPr lang="ru-RU" sz="3600" dirty="0" smtClean="0">
                <a:solidFill>
                  <a:srgbClr val="FF0000"/>
                </a:solidFill>
              </a:rPr>
              <a:t>ого</a:t>
            </a:r>
            <a:r>
              <a:rPr lang="ru-RU" sz="3600" dirty="0" smtClean="0"/>
              <a:t> строящ</a:t>
            </a:r>
            <a:r>
              <a:rPr lang="ru-RU" sz="3600" dirty="0" smtClean="0">
                <a:solidFill>
                  <a:srgbClr val="FF0000"/>
                </a:solidFill>
              </a:rPr>
              <a:t>его</a:t>
            </a:r>
            <a:r>
              <a:rPr lang="ru-RU" sz="3600" dirty="0" smtClean="0"/>
              <a:t>ся</a:t>
            </a:r>
          </a:p>
          <a:p>
            <a:pPr marL="0" indent="0">
              <a:buNone/>
            </a:pPr>
            <a:r>
              <a:rPr lang="ru-RU" sz="3600" dirty="0" err="1" smtClean="0"/>
              <a:t>Д.п</a:t>
            </a:r>
            <a:r>
              <a:rPr lang="ru-RU" sz="3600" dirty="0" smtClean="0"/>
              <a:t>. дому (какому?) нов</a:t>
            </a:r>
            <a:r>
              <a:rPr lang="ru-RU" sz="3600" dirty="0" smtClean="0">
                <a:solidFill>
                  <a:srgbClr val="FF0000"/>
                </a:solidFill>
              </a:rPr>
              <a:t>ому</a:t>
            </a:r>
            <a:r>
              <a:rPr lang="ru-RU" sz="3600" dirty="0" smtClean="0"/>
              <a:t> строящ</a:t>
            </a:r>
            <a:r>
              <a:rPr lang="ru-RU" sz="3600" dirty="0" smtClean="0">
                <a:solidFill>
                  <a:srgbClr val="FF0000"/>
                </a:solidFill>
              </a:rPr>
              <a:t>ему</a:t>
            </a:r>
            <a:r>
              <a:rPr lang="ru-RU" sz="3600" dirty="0" smtClean="0"/>
              <a:t>ся</a:t>
            </a:r>
          </a:p>
          <a:p>
            <a:pPr marL="0" indent="0">
              <a:buNone/>
            </a:pPr>
            <a:r>
              <a:rPr lang="ru-RU" sz="3600" dirty="0" err="1" smtClean="0"/>
              <a:t>В.п</a:t>
            </a:r>
            <a:r>
              <a:rPr lang="ru-RU" sz="3600" dirty="0" smtClean="0"/>
              <a:t>. дом (какой?) </a:t>
            </a:r>
            <a:r>
              <a:rPr lang="ru-RU" sz="3600" dirty="0"/>
              <a:t>нов</a:t>
            </a:r>
            <a:r>
              <a:rPr lang="ru-RU" sz="3600" dirty="0">
                <a:solidFill>
                  <a:srgbClr val="FF0000"/>
                </a:solidFill>
              </a:rPr>
              <a:t>ый</a:t>
            </a:r>
            <a:r>
              <a:rPr lang="ru-RU" sz="3600" dirty="0"/>
              <a:t> строящ</a:t>
            </a:r>
            <a:r>
              <a:rPr lang="ru-RU" sz="3600" dirty="0">
                <a:solidFill>
                  <a:srgbClr val="FF0000"/>
                </a:solidFill>
              </a:rPr>
              <a:t>ий</a:t>
            </a:r>
            <a:r>
              <a:rPr lang="ru-RU" sz="3600" dirty="0"/>
              <a:t>ся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Т.п. домом (каким?) нов</a:t>
            </a:r>
            <a:r>
              <a:rPr lang="ru-RU" sz="3600" dirty="0" smtClean="0">
                <a:solidFill>
                  <a:srgbClr val="FF0000"/>
                </a:solidFill>
              </a:rPr>
              <a:t>ым</a:t>
            </a:r>
            <a:r>
              <a:rPr lang="ru-RU" sz="3600" dirty="0" smtClean="0"/>
              <a:t> строящ</a:t>
            </a:r>
            <a:r>
              <a:rPr lang="ru-RU" sz="3600" dirty="0" smtClean="0">
                <a:solidFill>
                  <a:srgbClr val="FF0000"/>
                </a:solidFill>
              </a:rPr>
              <a:t>им</a:t>
            </a:r>
            <a:r>
              <a:rPr lang="ru-RU" sz="3600" dirty="0" smtClean="0"/>
              <a:t>ся</a:t>
            </a:r>
          </a:p>
          <a:p>
            <a:pPr marL="0" indent="0">
              <a:buNone/>
            </a:pPr>
            <a:r>
              <a:rPr lang="ru-RU" sz="3600" dirty="0" err="1" smtClean="0"/>
              <a:t>П.п</a:t>
            </a:r>
            <a:r>
              <a:rPr lang="ru-RU" sz="3600" dirty="0" smtClean="0"/>
              <a:t>. о доме </a:t>
            </a:r>
            <a:r>
              <a:rPr lang="ru-RU" sz="3600" dirty="0"/>
              <a:t>(</a:t>
            </a:r>
            <a:r>
              <a:rPr lang="ru-RU" sz="3600" dirty="0" smtClean="0"/>
              <a:t>каком?) нов</a:t>
            </a:r>
            <a:r>
              <a:rPr lang="ru-RU" sz="3600" dirty="0" smtClean="0">
                <a:solidFill>
                  <a:srgbClr val="FF0000"/>
                </a:solidFill>
              </a:rPr>
              <a:t>ом</a:t>
            </a:r>
            <a:r>
              <a:rPr lang="ru-RU" sz="3600" dirty="0" smtClean="0"/>
              <a:t> строящ</a:t>
            </a:r>
            <a:r>
              <a:rPr lang="ru-RU" sz="3600" dirty="0" smtClean="0">
                <a:solidFill>
                  <a:srgbClr val="FF0000"/>
                </a:solidFill>
              </a:rPr>
              <a:t>ем</a:t>
            </a:r>
            <a:r>
              <a:rPr lang="ru-RU" sz="3600" dirty="0" smtClean="0"/>
              <a:t>ся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01450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7212" y="1676399"/>
            <a:ext cx="6453583" cy="4840187"/>
          </a:xfrm>
        </p:spPr>
      </p:pic>
      <p:sp>
        <p:nvSpPr>
          <p:cNvPr id="4" name="Прямоугольник 3"/>
          <p:cNvSpPr/>
          <p:nvPr/>
        </p:nvSpPr>
        <p:spPr>
          <a:xfrm>
            <a:off x="4222204" y="490835"/>
            <a:ext cx="4032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80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455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Сравните пары предложений: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293812" y="1196752"/>
            <a:ext cx="4700016" cy="4975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Мы встретили старика, который жил в избе, которая стояла на опушке леса.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Книга, которая лежит на столе, уже прочитана.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За столом сидят ученики и читают книгу.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202035" y="1196752"/>
            <a:ext cx="4700016" cy="4975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Мы </a:t>
            </a:r>
            <a:r>
              <a:rPr lang="ru-RU" dirty="0"/>
              <a:t>встретили старика, который жил в избе, стоящей на опушке леса.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Лежащая </a:t>
            </a:r>
            <a:r>
              <a:rPr lang="ru-RU" dirty="0"/>
              <a:t>на столе книга уже прочитана.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За </a:t>
            </a:r>
            <a:r>
              <a:rPr lang="ru-RU" dirty="0"/>
              <a:t>столом сидят ученики, читающие книгу.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294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455712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Замените в предложении один из глаголов причастием: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293812" y="1196752"/>
            <a:ext cx="4700016" cy="4975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i="1" dirty="0" smtClean="0"/>
              <a:t>Холодный предутренний ветер прогнал остатки ночного тумана и растрепал нашу палатку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Солнце ещё не вошло в силу и греет бережно и ласково.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3. Воздух ещё не стал знойным и приятно освежает лицо.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202035" y="1196752"/>
            <a:ext cx="4700016" cy="4975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i="1" dirty="0"/>
              <a:t>Холодный предутренний </a:t>
            </a:r>
            <a:r>
              <a:rPr lang="ru-RU" i="1" dirty="0" smtClean="0"/>
              <a:t>ветер, прогнавший </a:t>
            </a:r>
            <a:r>
              <a:rPr lang="ru-RU" i="1" dirty="0"/>
              <a:t>остатки ночного </a:t>
            </a:r>
            <a:r>
              <a:rPr lang="ru-RU" i="1" dirty="0" smtClean="0"/>
              <a:t>тумана, растрепал </a:t>
            </a:r>
            <a:r>
              <a:rPr lang="ru-RU" i="1" dirty="0"/>
              <a:t>нашу палатку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</a:t>
            </a:r>
            <a:r>
              <a:rPr lang="ru-RU" dirty="0"/>
              <a:t> </a:t>
            </a:r>
            <a:r>
              <a:rPr lang="ru-RU" dirty="0" smtClean="0"/>
              <a:t>Солнце, греющее </a:t>
            </a:r>
            <a:r>
              <a:rPr lang="ru-RU" dirty="0"/>
              <a:t>бережно и </a:t>
            </a:r>
            <a:r>
              <a:rPr lang="ru-RU" dirty="0" smtClean="0"/>
              <a:t>ласково, ещё </a:t>
            </a:r>
            <a:r>
              <a:rPr lang="ru-RU" dirty="0"/>
              <a:t>не вошло в </a:t>
            </a:r>
            <a:r>
              <a:rPr lang="ru-RU" dirty="0" smtClean="0"/>
              <a:t>силу.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3. Воздух, </a:t>
            </a:r>
            <a:r>
              <a:rPr lang="ru-RU" dirty="0"/>
              <a:t>приятно </a:t>
            </a:r>
            <a:r>
              <a:rPr lang="ru-RU" dirty="0" smtClean="0"/>
              <a:t>освежающий лицо, </a:t>
            </a:r>
            <a:r>
              <a:rPr lang="ru-RU" dirty="0"/>
              <a:t>ещё не стал </a:t>
            </a:r>
            <a:r>
              <a:rPr lang="ru-RU" dirty="0" smtClean="0"/>
              <a:t>знойным.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31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1473653"/>
              </p:ext>
            </p:extLst>
          </p:nvPr>
        </p:nvGraphicFramePr>
        <p:xfrm>
          <a:off x="1413892" y="548680"/>
          <a:ext cx="8743464" cy="60543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71732"/>
                <a:gridCol w="4371732"/>
              </a:tblGrid>
              <a:tr h="7200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ПРИЧАСТИЕ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ПРИЗНАКИ ПРИЛАГАТЕЛЬНОГО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ПРИЗНАКИ ГЛАГОЛА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2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1. Обозначает признак по действию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2. Изменяется по родам, числам и падежам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3. Согласуется с существительным в роде, числе и падеже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1. Бывает совершенного и несовершенного вида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2. Может быть в настоящем и прошедшем времени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3. Бывают возвратными и невозвратными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51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4. В предложении бывают определениями или сказуемыми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5.</a:t>
                      </a:r>
                      <a:r>
                        <a:rPr lang="ru-RU" sz="2400" baseline="0" dirty="0" smtClean="0"/>
                        <a:t> Бывают действительными и страдательными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6900" y="4221088"/>
            <a:ext cx="146672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268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1. Найдите </a:t>
            </a:r>
            <a:r>
              <a:rPr lang="ru-RU" sz="2400" dirty="0" err="1" smtClean="0"/>
              <a:t>сл</a:t>
            </a:r>
            <a:r>
              <a:rPr lang="ru-RU" sz="2400" dirty="0" smtClean="0"/>
              <a:t>/</a:t>
            </a:r>
            <a:r>
              <a:rPr lang="ru-RU" sz="2400" dirty="0" err="1" smtClean="0"/>
              <a:t>соч</a:t>
            </a:r>
            <a:r>
              <a:rPr lang="ru-RU" sz="2400" dirty="0" smtClean="0"/>
              <a:t> ПРИЛАГАТЕЛЬНОЕ + СУЩЕСТВИТЕЛЬНОЕ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ближний лес</a:t>
            </a:r>
          </a:p>
          <a:p>
            <a:r>
              <a:rPr lang="ru-RU" sz="4000" dirty="0"/>
              <a:t>с</a:t>
            </a:r>
            <a:r>
              <a:rPr lang="ru-RU" sz="4000" dirty="0" smtClean="0"/>
              <a:t>пелый крыжовник</a:t>
            </a:r>
          </a:p>
          <a:p>
            <a:r>
              <a:rPr lang="ru-RU" sz="4000" dirty="0" smtClean="0"/>
              <a:t>мокрый снег</a:t>
            </a:r>
          </a:p>
          <a:p>
            <a:r>
              <a:rPr lang="ru-RU" sz="4000" dirty="0"/>
              <a:t>м</a:t>
            </a:r>
            <a:r>
              <a:rPr lang="ru-RU" sz="4000" dirty="0" smtClean="0"/>
              <a:t>окнущие цветы</a:t>
            </a:r>
          </a:p>
          <a:p>
            <a:r>
              <a:rPr lang="ru-RU" sz="4000" dirty="0"/>
              <a:t>ч</a:t>
            </a:r>
            <a:r>
              <a:rPr lang="ru-RU" sz="4000" dirty="0" smtClean="0"/>
              <a:t>истящие обувь</a:t>
            </a:r>
          </a:p>
          <a:p>
            <a:r>
              <a:rPr lang="ru-RU" sz="4000" dirty="0"/>
              <a:t>л</a:t>
            </a:r>
            <a:r>
              <a:rPr lang="ru-RU" sz="4000" dirty="0" smtClean="0"/>
              <a:t>етучий газ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6700" y="1676400"/>
            <a:ext cx="2855979" cy="2141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0396" y="3152304"/>
            <a:ext cx="1881940" cy="1332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8716" y="4431729"/>
            <a:ext cx="2820130" cy="186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37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43744"/>
          </a:xfrm>
        </p:spPr>
        <p:txBody>
          <a:bodyPr>
            <a:normAutofit/>
          </a:bodyPr>
          <a:lstStyle/>
          <a:p>
            <a:r>
              <a:rPr lang="ru-RU" sz="2400" dirty="0"/>
              <a:t>2. Найдите </a:t>
            </a:r>
            <a:r>
              <a:rPr lang="ru-RU" sz="2400" dirty="0" err="1"/>
              <a:t>сл</a:t>
            </a:r>
            <a:r>
              <a:rPr lang="ru-RU" sz="2400" dirty="0"/>
              <a:t>/</a:t>
            </a:r>
            <a:r>
              <a:rPr lang="ru-RU" sz="2400" dirty="0" err="1"/>
              <a:t>соч</a:t>
            </a:r>
            <a:r>
              <a:rPr lang="ru-RU" sz="2400" dirty="0"/>
              <a:t> ПРИЛАГАТЕЛЬНОЕ + СУЩЕСТВИТЕЛЬНОЕ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93813" y="1412776"/>
            <a:ext cx="9601200" cy="4759424"/>
          </a:xfrm>
        </p:spPr>
        <p:txBody>
          <a:bodyPr/>
          <a:lstStyle/>
          <a:p>
            <a:r>
              <a:rPr lang="ru-RU" sz="4000" dirty="0"/>
              <a:t>Приближающиеся люди</a:t>
            </a:r>
          </a:p>
          <a:p>
            <a:r>
              <a:rPr lang="ru-RU" sz="4000" dirty="0"/>
              <a:t>Спеющие плоды</a:t>
            </a:r>
          </a:p>
          <a:p>
            <a:r>
              <a:rPr lang="ru-RU" sz="4000" dirty="0"/>
              <a:t>Чистые листы</a:t>
            </a:r>
          </a:p>
          <a:p>
            <a:r>
              <a:rPr lang="ru-RU" sz="4000" dirty="0"/>
              <a:t>Летящий шар</a:t>
            </a:r>
          </a:p>
          <a:p>
            <a:r>
              <a:rPr lang="ru-RU" sz="4000" dirty="0"/>
              <a:t>Редкий лес</a:t>
            </a:r>
          </a:p>
          <a:p>
            <a:r>
              <a:rPr lang="ru-RU" sz="4000" dirty="0"/>
              <a:t>Текучая жидкость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6460" y="2420888"/>
            <a:ext cx="4706466" cy="339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53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3. </a:t>
            </a:r>
            <a:r>
              <a:rPr lang="ru-RU" sz="2800" dirty="0"/>
              <a:t>Найдите </a:t>
            </a:r>
            <a:r>
              <a:rPr lang="ru-RU" sz="2800" dirty="0" err="1"/>
              <a:t>сл</a:t>
            </a:r>
            <a:r>
              <a:rPr lang="ru-RU" sz="2800" dirty="0"/>
              <a:t>/</a:t>
            </a:r>
            <a:r>
              <a:rPr lang="ru-RU" sz="2800" dirty="0" err="1"/>
              <a:t>соч</a:t>
            </a:r>
            <a:r>
              <a:rPr lang="ru-RU" sz="2800" dirty="0"/>
              <a:t> </a:t>
            </a:r>
            <a:r>
              <a:rPr lang="ru-RU" sz="2800" dirty="0" smtClean="0"/>
              <a:t>ПРИЧАСТИЕ </a:t>
            </a:r>
            <a:r>
              <a:rPr lang="ru-RU" sz="2800" dirty="0"/>
              <a:t>+ СУЩЕСТВИТЕЛЬНОЕ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Затерявшаяся деревушка</a:t>
            </a:r>
          </a:p>
          <a:p>
            <a:r>
              <a:rPr lang="ru-RU" sz="4000" dirty="0" smtClean="0"/>
              <a:t>Осушенное болото</a:t>
            </a:r>
          </a:p>
          <a:p>
            <a:r>
              <a:rPr lang="ru-RU" sz="4000" dirty="0" smtClean="0"/>
              <a:t>Интересный случай</a:t>
            </a:r>
          </a:p>
          <a:p>
            <a:r>
              <a:rPr lang="ru-RU" sz="4000" dirty="0" smtClean="0"/>
              <a:t>Интересующийся коллекцией</a:t>
            </a:r>
          </a:p>
          <a:p>
            <a:r>
              <a:rPr lang="ru-RU" sz="4000" dirty="0" smtClean="0"/>
              <a:t>Шепчущий тростник</a:t>
            </a:r>
          </a:p>
          <a:p>
            <a:r>
              <a:rPr lang="ru-RU" sz="4000" dirty="0" smtClean="0"/>
              <a:t>Белеющим снегом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4652" y="1556792"/>
            <a:ext cx="3418414" cy="247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9088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4</a:t>
            </a:r>
            <a:r>
              <a:rPr lang="ru-RU" sz="2800" dirty="0" smtClean="0"/>
              <a:t>. </a:t>
            </a:r>
            <a:r>
              <a:rPr lang="ru-RU" sz="2800" dirty="0"/>
              <a:t>Найдите </a:t>
            </a:r>
            <a:r>
              <a:rPr lang="ru-RU" sz="2800" dirty="0" err="1"/>
              <a:t>сл</a:t>
            </a:r>
            <a:r>
              <a:rPr lang="ru-RU" sz="2800" dirty="0"/>
              <a:t>/</a:t>
            </a:r>
            <a:r>
              <a:rPr lang="ru-RU" sz="2800" dirty="0" err="1"/>
              <a:t>соч</a:t>
            </a:r>
            <a:r>
              <a:rPr lang="ru-RU" sz="2800" dirty="0"/>
              <a:t> </a:t>
            </a:r>
            <a:r>
              <a:rPr lang="ru-RU" sz="2800" dirty="0" smtClean="0"/>
              <a:t>ПРИЧАСТИЕ </a:t>
            </a:r>
            <a:r>
              <a:rPr lang="ru-RU" sz="2800" dirty="0"/>
              <a:t>+ СУЩЕСТВИТЕЛЬНОЕ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Засеянное поле</a:t>
            </a:r>
          </a:p>
          <a:p>
            <a:r>
              <a:rPr lang="ru-RU" sz="4000" dirty="0" smtClean="0"/>
              <a:t>Дымящееся полено</a:t>
            </a:r>
          </a:p>
          <a:p>
            <a:r>
              <a:rPr lang="ru-RU" sz="4000" dirty="0" smtClean="0"/>
              <a:t>Дымовая завеса</a:t>
            </a:r>
          </a:p>
          <a:p>
            <a:r>
              <a:rPr lang="ru-RU" sz="4000" dirty="0" smtClean="0"/>
              <a:t>Горячий чай</a:t>
            </a:r>
          </a:p>
          <a:p>
            <a:r>
              <a:rPr lang="ru-RU" sz="4000" dirty="0" smtClean="0"/>
              <a:t>Горящие дрова</a:t>
            </a:r>
          </a:p>
          <a:p>
            <a:r>
              <a:rPr lang="ru-RU" sz="4000" dirty="0" smtClean="0"/>
              <a:t>Горючая смесь (жидкость)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6660" y="1844824"/>
            <a:ext cx="31750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5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985175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5. </a:t>
            </a:r>
            <a:r>
              <a:rPr lang="ru-RU" sz="2800" dirty="0"/>
              <a:t>Найдите </a:t>
            </a:r>
            <a:r>
              <a:rPr lang="ru-RU" sz="2800" dirty="0" err="1"/>
              <a:t>сл</a:t>
            </a:r>
            <a:r>
              <a:rPr lang="ru-RU" sz="2800" dirty="0"/>
              <a:t>/</a:t>
            </a:r>
            <a:r>
              <a:rPr lang="ru-RU" sz="2800" dirty="0" err="1"/>
              <a:t>соч</a:t>
            </a:r>
            <a:r>
              <a:rPr lang="ru-RU" sz="2800" dirty="0"/>
              <a:t> </a:t>
            </a:r>
            <a:r>
              <a:rPr lang="ru-RU" sz="2800" dirty="0" smtClean="0"/>
              <a:t>ПРИЛАГАТЕЛЬНОЕ </a:t>
            </a:r>
            <a:r>
              <a:rPr lang="ru-RU" sz="2800" dirty="0"/>
              <a:t>+ СУЩЕСТВИТЕЛЬНОЕ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Могучий богатырь</a:t>
            </a:r>
          </a:p>
          <a:p>
            <a:r>
              <a:rPr lang="ru-RU" sz="4000" dirty="0" smtClean="0"/>
              <a:t>Спелая ягода</a:t>
            </a:r>
          </a:p>
          <a:p>
            <a:r>
              <a:rPr lang="ru-RU" sz="4000" dirty="0" smtClean="0"/>
              <a:t>Спеющий виноград</a:t>
            </a:r>
          </a:p>
          <a:p>
            <a:r>
              <a:rPr lang="ru-RU" sz="4000" dirty="0" smtClean="0"/>
              <a:t>Висячий замок</a:t>
            </a:r>
          </a:p>
          <a:p>
            <a:r>
              <a:rPr lang="ru-RU" sz="4000" dirty="0" smtClean="0"/>
              <a:t>Висящие яблоки</a:t>
            </a:r>
          </a:p>
          <a:p>
            <a:r>
              <a:rPr lang="ru-RU" sz="4000" dirty="0" smtClean="0"/>
              <a:t>Шумный класс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6460" y="1844824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22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333743-6C97-419E-BA07-3CBF19F59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аурой безмятежности (широкоэкранный формат)</Template>
  <TotalTime>0</TotalTime>
  <Words>440</Words>
  <Application>Microsoft Office PowerPoint</Application>
  <PresentationFormat>Произвольный</PresentationFormat>
  <Paragraphs>89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Serenity_16x9</vt:lpstr>
      <vt:lpstr>Слайд 1</vt:lpstr>
      <vt:lpstr>Сравните пары предложений:</vt:lpstr>
      <vt:lpstr>Замените в предложении один из глаголов причастием:</vt:lpstr>
      <vt:lpstr>Слайд 4</vt:lpstr>
      <vt:lpstr>1. Найдите сл/соч ПРИЛАГАТЕЛЬНОЕ + СУЩЕСТВИТЕЛЬНОЕ</vt:lpstr>
      <vt:lpstr>2. Найдите сл/соч ПРИЛАГАТЕЛЬНОЕ + СУЩЕСТВИТЕЛЬНОЕ</vt:lpstr>
      <vt:lpstr>3. Найдите сл/соч ПРИЧАСТИЕ + СУЩЕСТВИТЕЛЬНОЕ</vt:lpstr>
      <vt:lpstr>4. Найдите сл/соч ПРИЧАСТИЕ + СУЩЕСТВИТЕЛЬНОЕ</vt:lpstr>
      <vt:lpstr>5. Найдите сл/соч ПРИЛАГАТЕЛЬНОЕ + СУЩЕСТВИТЕЛЬНОЕ</vt:lpstr>
      <vt:lpstr>И.п. рожь (какая?) густая колышущаяся</vt:lpstr>
      <vt:lpstr>И.п. дом (какой?) новый строящийся</vt:lpstr>
      <vt:lpstr>Слайд 12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2014-10-10T12:35:41Z</dcterms:created>
  <dcterms:modified xsi:type="dcterms:W3CDTF">2014-10-13T02:55:51Z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