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5" r:id="rId5"/>
    <p:sldId id="266" r:id="rId6"/>
    <p:sldId id="267" r:id="rId7"/>
    <p:sldId id="268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76BB-88F9-4D88-A7A3-CEC0E42E6F94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0B80-2067-4B23-B300-23B6CA8189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76BB-88F9-4D88-A7A3-CEC0E42E6F94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0B80-2067-4B23-B300-23B6CA8189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76BB-88F9-4D88-A7A3-CEC0E42E6F94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0B80-2067-4B23-B300-23B6CA8189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76BB-88F9-4D88-A7A3-CEC0E42E6F94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0B80-2067-4B23-B300-23B6CA8189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76BB-88F9-4D88-A7A3-CEC0E42E6F94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0B80-2067-4B23-B300-23B6CA8189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76BB-88F9-4D88-A7A3-CEC0E42E6F94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0B80-2067-4B23-B300-23B6CA8189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76BB-88F9-4D88-A7A3-CEC0E42E6F94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0B80-2067-4B23-B300-23B6CA8189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76BB-88F9-4D88-A7A3-CEC0E42E6F94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0B80-2067-4B23-B300-23B6CA8189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76BB-88F9-4D88-A7A3-CEC0E42E6F94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0B80-2067-4B23-B300-23B6CA8189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76BB-88F9-4D88-A7A3-CEC0E42E6F94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0B80-2067-4B23-B300-23B6CA8189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76BB-88F9-4D88-A7A3-CEC0E42E6F94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0B80-2067-4B23-B300-23B6CA8189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F76BB-88F9-4D88-A7A3-CEC0E42E6F94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20B80-2067-4B23-B300-23B6CA81899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DD01021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Волк и семеро козлят</a:t>
            </a:r>
            <a:endParaRPr lang="ru-RU" dirty="0"/>
          </a:p>
        </p:txBody>
      </p:sp>
      <p:pic>
        <p:nvPicPr>
          <p:cNvPr id="11" name="Picture 8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3429000"/>
            <a:ext cx="3376902" cy="257538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D01021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latin typeface="Comic Sans MS" pitchFamily="66" charset="0"/>
            </a:endParaRPr>
          </a:p>
          <a:p>
            <a:pPr algn="ctr">
              <a:buNone/>
            </a:pPr>
            <a:endParaRPr lang="ru-RU" dirty="0">
              <a:latin typeface="Comic Sans MS" pitchFamily="66" charset="0"/>
            </a:endParaRPr>
          </a:p>
          <a:p>
            <a:pPr algn="ctr">
              <a:buNone/>
            </a:pPr>
            <a:endParaRPr lang="ru-RU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ru-RU" dirty="0" smtClean="0">
                <a:latin typeface="Comic Sans MS" pitchFamily="66" charset="0"/>
              </a:rPr>
              <a:t>КОНЕЦ!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9" name="Picture 6" descr="vsk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643050"/>
            <a:ext cx="3474728" cy="414340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D01021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Жила-была в избушке в лесу коза с козлятками. Коза часто уходила в лес искать корм, а козлятам наказывала: «Дверь никому не открывайте, по лесу бродит злой голодный волк»</a:t>
            </a:r>
          </a:p>
          <a:p>
            <a:endParaRPr lang="ru-RU" dirty="0"/>
          </a:p>
        </p:txBody>
      </p:sp>
      <p:pic>
        <p:nvPicPr>
          <p:cNvPr id="9" name="Picture 8" descr="vsk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40030" y="1736260"/>
            <a:ext cx="3446218" cy="405019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D01021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Воротится коза, постучится в дверь и запоёт:</a:t>
            </a:r>
          </a:p>
          <a:p>
            <a:r>
              <a:rPr lang="ru-RU" dirty="0" err="1" smtClean="0"/>
              <a:t>Козлятушки</a:t>
            </a:r>
            <a:r>
              <a:rPr lang="ru-RU" dirty="0" smtClean="0"/>
              <a:t>, ребятушки!</a:t>
            </a:r>
          </a:p>
          <a:p>
            <a:r>
              <a:rPr lang="ru-RU" dirty="0" err="1" smtClean="0"/>
              <a:t>Отопритеся</a:t>
            </a:r>
            <a:r>
              <a:rPr lang="ru-RU" dirty="0" smtClean="0"/>
              <a:t>, </a:t>
            </a:r>
            <a:r>
              <a:rPr lang="ru-RU" dirty="0" err="1" smtClean="0"/>
              <a:t>отворитеся</a:t>
            </a:r>
            <a:r>
              <a:rPr lang="ru-RU" dirty="0" smtClean="0"/>
              <a:t>!</a:t>
            </a:r>
          </a:p>
          <a:p>
            <a:r>
              <a:rPr lang="ru-RU" dirty="0" smtClean="0"/>
              <a:t>Ваша мать пришла,</a:t>
            </a:r>
          </a:p>
          <a:p>
            <a:r>
              <a:rPr lang="ru-RU" dirty="0" smtClean="0"/>
              <a:t>Молока принесла.</a:t>
            </a:r>
          </a:p>
          <a:p>
            <a:r>
              <a:rPr lang="ru-RU" dirty="0" smtClean="0"/>
              <a:t>Козлятки тотчас отопрут дверь и пустят мать. Она покормит их и опять уйдёт в лес.</a:t>
            </a:r>
          </a:p>
          <a:p>
            <a:endParaRPr lang="ru-RU" dirty="0"/>
          </a:p>
        </p:txBody>
      </p:sp>
      <p:pic>
        <p:nvPicPr>
          <p:cNvPr id="9" name="Picture 7" descr="vsk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62719" y="1706358"/>
            <a:ext cx="3423529" cy="408009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DD01021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Волк всё это подслушал, и только коза ушла в лес, подошёл к избушке и запел:</a:t>
            </a:r>
          </a:p>
          <a:p>
            <a:r>
              <a:rPr lang="ru-RU" dirty="0" err="1" smtClean="0"/>
              <a:t>Козлятушки</a:t>
            </a:r>
            <a:r>
              <a:rPr lang="ru-RU" dirty="0" smtClean="0"/>
              <a:t>, ребятушки!</a:t>
            </a:r>
          </a:p>
          <a:p>
            <a:r>
              <a:rPr lang="ru-RU" dirty="0" err="1" smtClean="0"/>
              <a:t>Отопритеся</a:t>
            </a:r>
            <a:r>
              <a:rPr lang="ru-RU" dirty="0" smtClean="0"/>
              <a:t>, </a:t>
            </a:r>
            <a:r>
              <a:rPr lang="ru-RU" dirty="0" err="1" smtClean="0"/>
              <a:t>отворитеся</a:t>
            </a:r>
            <a:r>
              <a:rPr lang="ru-RU" dirty="0" smtClean="0"/>
              <a:t>!</a:t>
            </a:r>
          </a:p>
          <a:p>
            <a:r>
              <a:rPr lang="ru-RU" dirty="0" smtClean="0"/>
              <a:t>Ваша мать пришла,</a:t>
            </a:r>
          </a:p>
          <a:p>
            <a:r>
              <a:rPr lang="ru-RU" dirty="0" smtClean="0"/>
              <a:t>Молока принесла.</a:t>
            </a:r>
          </a:p>
          <a:p>
            <a:r>
              <a:rPr lang="ru-RU" dirty="0" smtClean="0"/>
              <a:t>А козлятки отвечают: «Слышим, слышим — не матушкин голосок! Наша матушка поёт тонким голоском. Уходи, волк, прочь».</a:t>
            </a:r>
          </a:p>
          <a:p>
            <a:endParaRPr lang="ru-RU" dirty="0"/>
          </a:p>
        </p:txBody>
      </p:sp>
      <p:pic>
        <p:nvPicPr>
          <p:cNvPr id="13" name="Picture 6" descr="vsk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571612"/>
            <a:ext cx="3429024" cy="414782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D01021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</a:pPr>
            <a:r>
              <a:rPr lang="ru-RU" dirty="0" smtClean="0"/>
              <a:t>Воротилась коза, постучалась в дверь и запела: </a:t>
            </a:r>
            <a:r>
              <a:rPr lang="ru-RU" dirty="0" err="1" smtClean="0"/>
              <a:t>Козлятушки</a:t>
            </a:r>
            <a:r>
              <a:rPr lang="ru-RU" dirty="0" smtClean="0"/>
              <a:t>, ребятушки! </a:t>
            </a:r>
            <a:r>
              <a:rPr lang="ru-RU" dirty="0" err="1" smtClean="0"/>
              <a:t>Отопритеся</a:t>
            </a:r>
            <a:r>
              <a:rPr lang="ru-RU" dirty="0" smtClean="0"/>
              <a:t>, </a:t>
            </a:r>
            <a:r>
              <a:rPr lang="ru-RU" dirty="0" err="1" smtClean="0"/>
              <a:t>отворитеся</a:t>
            </a:r>
            <a:r>
              <a:rPr lang="ru-RU" dirty="0" smtClean="0"/>
              <a:t>!</a:t>
            </a:r>
          </a:p>
          <a:p>
            <a:pPr marL="0" indent="0">
              <a:spcBef>
                <a:spcPts val="0"/>
              </a:spcBef>
            </a:pPr>
            <a:r>
              <a:rPr lang="ru-RU" dirty="0" smtClean="0"/>
              <a:t>Ваша мать пришла,</a:t>
            </a:r>
          </a:p>
          <a:p>
            <a:pPr marL="0" indent="0">
              <a:spcBef>
                <a:spcPts val="0"/>
              </a:spcBef>
            </a:pPr>
            <a:r>
              <a:rPr lang="ru-RU" dirty="0" smtClean="0"/>
              <a:t>Молока принесла.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Козлятки открыли дверь, впустили мать и рассказали ей, как приходил к ним волк и хотел их съесть. Она покормила их и, уходя в лес, строго-настрого наказала никому, кроме неё, дверь не открывать.</a:t>
            </a:r>
            <a:endParaRPr lang="ru-RU" dirty="0" smtClean="0"/>
          </a:p>
        </p:txBody>
      </p:sp>
      <p:pic>
        <p:nvPicPr>
          <p:cNvPr id="9" name="Picture 7" descr="vsk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500174"/>
            <a:ext cx="3768369" cy="385765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D01021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Только коза ушла, волк прибежал к избе, постучался и запел тоненьким голоском:</a:t>
            </a:r>
          </a:p>
          <a:p>
            <a:r>
              <a:rPr lang="ru-RU" dirty="0" err="1" smtClean="0"/>
              <a:t>Козлятушки</a:t>
            </a:r>
            <a:r>
              <a:rPr lang="ru-RU" dirty="0" smtClean="0"/>
              <a:t>, ребятушки!</a:t>
            </a:r>
          </a:p>
          <a:p>
            <a:r>
              <a:rPr lang="ru-RU" dirty="0" err="1" smtClean="0"/>
              <a:t>Отопритеся</a:t>
            </a:r>
            <a:r>
              <a:rPr lang="ru-RU" dirty="0" smtClean="0"/>
              <a:t>, </a:t>
            </a:r>
            <a:r>
              <a:rPr lang="ru-RU" dirty="0" err="1" smtClean="0"/>
              <a:t>отворитеся</a:t>
            </a:r>
            <a:r>
              <a:rPr lang="ru-RU" dirty="0" smtClean="0"/>
              <a:t>!</a:t>
            </a:r>
          </a:p>
          <a:p>
            <a:r>
              <a:rPr lang="ru-RU" dirty="0" smtClean="0"/>
              <a:t>Ваша мать пришла,</a:t>
            </a:r>
          </a:p>
          <a:p>
            <a:r>
              <a:rPr lang="ru-RU" dirty="0" smtClean="0"/>
              <a:t>Молока принесла».</a:t>
            </a:r>
          </a:p>
          <a:p>
            <a:endParaRPr lang="ru-RU" dirty="0"/>
          </a:p>
        </p:txBody>
      </p:sp>
      <p:pic>
        <p:nvPicPr>
          <p:cNvPr id="9" name="Picture 7" descr="vsk6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61833" y="1707543"/>
            <a:ext cx="3424416" cy="407891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D01021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Козлятки не признали волчьего голоса и открыли дверь. Волк вбежал в избу и проглотил козлят. Только один козлёночек уцелел — в печь спрятался</a:t>
            </a:r>
          </a:p>
          <a:p>
            <a:endParaRPr lang="ru-RU" dirty="0"/>
          </a:p>
        </p:txBody>
      </p:sp>
      <p:pic>
        <p:nvPicPr>
          <p:cNvPr id="9" name="Picture 6" descr="vsk7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19091" y="1680234"/>
            <a:ext cx="3538595" cy="41062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D01021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Пришла коза домой, дверь открыта, а в избе пусто. Заглянула в печь и нашла одного </a:t>
            </a:r>
            <a:r>
              <a:rPr lang="ru-RU" dirty="0" err="1" smtClean="0"/>
              <a:t>козлёночки</a:t>
            </a:r>
            <a:r>
              <a:rPr lang="ru-RU" dirty="0" smtClean="0"/>
              <a:t>. Как узнала коза о своей беде, горько заплакала и запричитала:</a:t>
            </a:r>
          </a:p>
          <a:p>
            <a:r>
              <a:rPr lang="ru-RU" dirty="0" smtClean="0"/>
              <a:t>Ох вы детушки мои, </a:t>
            </a:r>
            <a:r>
              <a:rPr lang="ru-RU" dirty="0" err="1" smtClean="0"/>
              <a:t>козлятушки</a:t>
            </a:r>
            <a:r>
              <a:rPr lang="ru-RU" dirty="0" smtClean="0"/>
              <a:t>!</a:t>
            </a:r>
          </a:p>
          <a:p>
            <a:r>
              <a:rPr lang="ru-RU" dirty="0" smtClean="0"/>
              <a:t>На что </a:t>
            </a:r>
            <a:r>
              <a:rPr lang="ru-RU" dirty="0" err="1" smtClean="0"/>
              <a:t>отпиралися-отворялися</a:t>
            </a:r>
            <a:r>
              <a:rPr lang="ru-RU" dirty="0" smtClean="0"/>
              <a:t>,</a:t>
            </a:r>
          </a:p>
          <a:p>
            <a:r>
              <a:rPr lang="ru-RU" dirty="0" smtClean="0"/>
              <a:t>Злому волку </a:t>
            </a:r>
            <a:r>
              <a:rPr lang="ru-RU" dirty="0" err="1" smtClean="0"/>
              <a:t>доставалися</a:t>
            </a:r>
            <a:r>
              <a:rPr lang="ru-RU" dirty="0" smtClean="0"/>
              <a:t>?</a:t>
            </a:r>
          </a:p>
          <a:p>
            <a:endParaRPr lang="ru-RU" dirty="0"/>
          </a:p>
        </p:txBody>
      </p:sp>
      <p:pic>
        <p:nvPicPr>
          <p:cNvPr id="9" name="Picture 8" descr="vsk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643050"/>
            <a:ext cx="3388305" cy="414894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D01021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Услышал это волк и говорит козе:</a:t>
            </a:r>
          </a:p>
          <a:p>
            <a:r>
              <a:rPr lang="ru-RU" dirty="0" smtClean="0"/>
              <a:t>- Что ты, кума! Не ел я твоих козлят!</a:t>
            </a:r>
          </a:p>
          <a:p>
            <a:r>
              <a:rPr lang="ru-RU" dirty="0" smtClean="0"/>
              <a:t>А коза боднула волка рогами в брюхо, оно у него лопнуло. Козлятки выскочили оттуда, да прыг к матери.</a:t>
            </a:r>
          </a:p>
          <a:p>
            <a:r>
              <a:rPr lang="ru-RU" dirty="0" smtClean="0"/>
              <a:t>И стали они жить-поживать да ума наживать.</a:t>
            </a:r>
          </a:p>
          <a:p>
            <a:endParaRPr lang="ru-RU" dirty="0"/>
          </a:p>
        </p:txBody>
      </p:sp>
      <p:pic>
        <p:nvPicPr>
          <p:cNvPr id="9" name="Picture 8" descr="vsk10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26354" y="1753889"/>
            <a:ext cx="3459894" cy="403256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354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Волк и семеро козлят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Волк и семеро козлят</dc:title>
  <dc:creator>Nord-ПС</dc:creator>
  <cp:lastModifiedBy>Nord-ПС</cp:lastModifiedBy>
  <cp:revision>2</cp:revision>
  <dcterms:created xsi:type="dcterms:W3CDTF">2015-03-22T16:42:50Z</dcterms:created>
  <dcterms:modified xsi:type="dcterms:W3CDTF">2015-03-22T17:01:11Z</dcterms:modified>
</cp:coreProperties>
</file>