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8" r:id="rId4"/>
    <p:sldId id="266" r:id="rId5"/>
    <p:sldId id="267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0243-ACF6-4AC1-9920-F7EC723B3F2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6BE6D-4536-468F-85BC-9D6E28EA1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642918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Уголок дежурства</a:t>
            </a:r>
          </a:p>
          <a:p>
            <a:endParaRPr lang="ru-RU" b="1" dirty="0" smtClean="0">
              <a:latin typeface="Monotype Corsiva" pitchFamily="66" charset="0"/>
              <a:cs typeface="Times New Roman" pitchFamily="18" charset="0"/>
            </a:endParaRPr>
          </a:p>
          <a:p>
            <a:endParaRPr lang="ru-RU" b="1" dirty="0" smtClean="0">
              <a:latin typeface="Monotype Corsiva" pitchFamily="66" charset="0"/>
              <a:cs typeface="Times New Roman" pitchFamily="18" charset="0"/>
            </a:endParaRPr>
          </a:p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Все хотят дежурным быть</a:t>
            </a:r>
          </a:p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Чтобы всем руководить.</a:t>
            </a:r>
          </a:p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Ведь дежурить каждый день,</a:t>
            </a:r>
          </a:p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Малышам совсем не лень!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  <p:pic>
        <p:nvPicPr>
          <p:cNvPr id="6146" name="Picture 2" descr="C:\Users\Айгуль\Desktop\Новая папка (3)\DSC_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428736"/>
            <a:ext cx="3214710" cy="4877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85794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Уголок безопасности</a:t>
            </a:r>
          </a:p>
          <a:p>
            <a:pPr algn="r"/>
            <a:r>
              <a:rPr lang="ru-RU" b="1" dirty="0" smtClean="0">
                <a:latin typeface="Monotype Corsiva" pitchFamily="66" charset="0"/>
              </a:rPr>
              <a:t>О безопасности в пути,</a:t>
            </a:r>
          </a:p>
          <a:p>
            <a:pPr algn="r"/>
            <a:r>
              <a:rPr lang="ru-RU" b="1" dirty="0" smtClean="0">
                <a:latin typeface="Monotype Corsiva" pitchFamily="66" charset="0"/>
              </a:rPr>
              <a:t> на улице и дома</a:t>
            </a:r>
          </a:p>
          <a:p>
            <a:pPr algn="r"/>
            <a:r>
              <a:rPr lang="ru-RU" b="1" dirty="0" smtClean="0">
                <a:latin typeface="Monotype Corsiva" pitchFamily="66" charset="0"/>
              </a:rPr>
              <a:t>Мы будем, знаю, говорить</a:t>
            </a:r>
          </a:p>
          <a:p>
            <a:pPr algn="r"/>
            <a:r>
              <a:rPr lang="ru-RU" b="1" dirty="0" smtClean="0">
                <a:latin typeface="Monotype Corsiva" pitchFamily="66" charset="0"/>
              </a:rPr>
              <a:t>Сегодня в группе снова.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292"/>
            <a:ext cx="9144000" cy="6888292"/>
          </a:xfrm>
          <a:prstGeom prst="rect">
            <a:avLst/>
          </a:prstGeom>
          <a:noFill/>
        </p:spPr>
      </p:pic>
      <p:pic>
        <p:nvPicPr>
          <p:cNvPr id="7171" name="Picture 3" descr="C:\Users\Айгуль\Desktop\Новая папка (3)\DSC_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43248"/>
            <a:ext cx="3415963" cy="2436773"/>
          </a:xfrm>
          <a:prstGeom prst="rect">
            <a:avLst/>
          </a:prstGeom>
          <a:noFill/>
        </p:spPr>
      </p:pic>
      <p:pic>
        <p:nvPicPr>
          <p:cNvPr id="7172" name="Picture 4" descr="C:\Users\Айгуль\Desktop\Новая папка (3)\DSC_0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785926"/>
            <a:ext cx="3500462" cy="4433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69141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Творческий уголок</a:t>
            </a:r>
          </a:p>
          <a:p>
            <a:pPr algn="r"/>
            <a:endParaRPr lang="ru-RU" b="1" dirty="0" smtClean="0">
              <a:latin typeface="Monotype Corsiva" pitchFamily="66" charset="0"/>
            </a:endParaRPr>
          </a:p>
          <a:p>
            <a:pPr algn="r"/>
            <a:r>
              <a:rPr lang="ru-RU" b="1" dirty="0" smtClean="0">
                <a:latin typeface="Monotype Corsiva" pitchFamily="66" charset="0"/>
              </a:rPr>
              <a:t>Любим  рисовать, лепить,</a:t>
            </a:r>
          </a:p>
          <a:p>
            <a:pPr algn="r"/>
            <a:r>
              <a:rPr lang="ru-RU" b="1" dirty="0" smtClean="0">
                <a:latin typeface="Monotype Corsiva" pitchFamily="66" charset="0"/>
              </a:rPr>
              <a:t>Аппликации  мастерить…</a:t>
            </a:r>
          </a:p>
        </p:txBody>
      </p:sp>
      <p:pic>
        <p:nvPicPr>
          <p:cNvPr id="5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  <p:pic>
        <p:nvPicPr>
          <p:cNvPr id="10242" name="Picture 2" descr="C:\Users\Айгуль\Desktop\Новая папка (3)\DSC_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4643470" cy="3286148"/>
          </a:xfrm>
          <a:prstGeom prst="rect">
            <a:avLst/>
          </a:prstGeom>
          <a:noFill/>
        </p:spPr>
      </p:pic>
      <p:pic>
        <p:nvPicPr>
          <p:cNvPr id="10243" name="Picture 3" descr="C:\Users\Айгуль\Desktop\Новая папка (3)\DSC_0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9131">
            <a:off x="5309191" y="2821209"/>
            <a:ext cx="3429545" cy="1223553"/>
          </a:xfrm>
          <a:prstGeom prst="rect">
            <a:avLst/>
          </a:prstGeom>
          <a:noFill/>
        </p:spPr>
      </p:pic>
      <p:pic>
        <p:nvPicPr>
          <p:cNvPr id="10244" name="Picture 4" descr="C:\Users\Айгуль\Desktop\Новая папка (3)\DSC_00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01811">
            <a:off x="3813555" y="4611239"/>
            <a:ext cx="4714908" cy="1552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857232"/>
            <a:ext cx="6357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Игровые зоны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b="1" dirty="0" smtClean="0">
                <a:latin typeface="Monotype Corsiva" pitchFamily="66" charset="0"/>
              </a:rPr>
              <a:t>Хороши у нас игрушки –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Куклы, мишки, погремушки.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Поиграем и потом,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Все на место уберем.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0292"/>
            <a:ext cx="9144000" cy="6888292"/>
          </a:xfrm>
          <a:prstGeom prst="rect">
            <a:avLst/>
          </a:prstGeom>
          <a:noFill/>
        </p:spPr>
      </p:pic>
      <p:pic>
        <p:nvPicPr>
          <p:cNvPr id="8194" name="Picture 2" descr="C:\Users\Айгуль\Desktop\Новая папка (3)\DSC_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2357454" cy="3180386"/>
          </a:xfrm>
          <a:prstGeom prst="rect">
            <a:avLst/>
          </a:prstGeom>
          <a:noFill/>
        </p:spPr>
      </p:pic>
      <p:pic>
        <p:nvPicPr>
          <p:cNvPr id="8195" name="Picture 3" descr="C:\Users\Айгуль\Desktop\Новая папка (3)\DSC_0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357298"/>
            <a:ext cx="2357486" cy="3344373"/>
          </a:xfrm>
          <a:prstGeom prst="rect">
            <a:avLst/>
          </a:prstGeom>
          <a:noFill/>
        </p:spPr>
      </p:pic>
      <p:pic>
        <p:nvPicPr>
          <p:cNvPr id="8196" name="Picture 4" descr="C:\Users\Айгуль\Desktop\Новая папка (3)\DSC_0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429000"/>
            <a:ext cx="3905246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Игровые зоны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Вот любимое местечко,</a:t>
            </a:r>
          </a:p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Здесь время мчится словно речка,</a:t>
            </a:r>
          </a:p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Тут быстро взрослым можно стать, </a:t>
            </a:r>
          </a:p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И профессии менять!</a:t>
            </a:r>
            <a:endParaRPr lang="ru-RU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  <p:pic>
        <p:nvPicPr>
          <p:cNvPr id="9218" name="Picture 2" descr="C:\Users\Айгуль\Desktop\Новая папка (3)\DSC_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2805411" cy="2357478"/>
          </a:xfrm>
          <a:prstGeom prst="rect">
            <a:avLst/>
          </a:prstGeom>
          <a:noFill/>
        </p:spPr>
      </p:pic>
      <p:pic>
        <p:nvPicPr>
          <p:cNvPr id="9219" name="Picture 3" descr="C:\Users\Айгуль\Desktop\Новая папка (3)\DSC_0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357298"/>
            <a:ext cx="1928825" cy="2683921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78619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 descr="C:\Users\Айгуль\Desktop\Новая папка (3)\DSC_00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428736"/>
            <a:ext cx="1997106" cy="250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857232"/>
            <a:ext cx="6085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Группу всю мы показали,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 себе все рассказали.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Вас в гости снова будем ждать,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Нам есть ещё, что показать!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214950"/>
            <a:ext cx="3028920" cy="120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071810"/>
            <a:ext cx="4572032" cy="200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928802"/>
            <a:ext cx="70723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http://deslife.ru/uploads/posts/2010-02/1265522906_121-cop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127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 учреждение  детский сад №59  общеразвивающего вида с приоритетным осуществлением физического развития воспитанников  Калининского административного района Санкт-Петербурга. Предметно-   развиващая среда в детском саду.</dc:title>
  <dc:creator>катя</dc:creator>
  <cp:lastModifiedBy>Айгуль</cp:lastModifiedBy>
  <cp:revision>62</cp:revision>
  <dcterms:created xsi:type="dcterms:W3CDTF">2013-02-25T19:16:14Z</dcterms:created>
  <dcterms:modified xsi:type="dcterms:W3CDTF">2015-05-05T19:55:41Z</dcterms:modified>
</cp:coreProperties>
</file>