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26A46-55B4-438C-BDD6-8EBC60D54F06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5E1EA-DDCE-46DC-A0D5-8E0D987176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361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5E1EA-DDCE-46DC-A0D5-8E0D9871765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559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0FF5-5AB9-4384-84A6-64253EC440C1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4B23-B98D-4F46-AC69-506D0DD2D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0FF5-5AB9-4384-84A6-64253EC440C1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4B23-B98D-4F46-AC69-506D0DD2D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0FF5-5AB9-4384-84A6-64253EC440C1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4B23-B98D-4F46-AC69-506D0DD2D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0FF5-5AB9-4384-84A6-64253EC440C1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4B23-B98D-4F46-AC69-506D0DD2D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0FF5-5AB9-4384-84A6-64253EC440C1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4B23-B98D-4F46-AC69-506D0DD2D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0FF5-5AB9-4384-84A6-64253EC440C1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4B23-B98D-4F46-AC69-506D0DD2D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0FF5-5AB9-4384-84A6-64253EC440C1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4B23-B98D-4F46-AC69-506D0DD2D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0FF5-5AB9-4384-84A6-64253EC440C1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4B23-B98D-4F46-AC69-506D0DD2D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0FF5-5AB9-4384-84A6-64253EC440C1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4B23-B98D-4F46-AC69-506D0DD2D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0FF5-5AB9-4384-84A6-64253EC440C1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4B23-B98D-4F46-AC69-506D0DD2D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0FF5-5AB9-4384-84A6-64253EC440C1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4B23-B98D-4F46-AC69-506D0DD2D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60FF5-5AB9-4384-84A6-64253EC440C1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74B23-B98D-4F46-AC69-506D0DD2D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836712"/>
            <a:ext cx="7653536" cy="5184576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  <a:t>МАДОУ «Детский сад «Снегурочка»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  <a:t/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</a:b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  <a:t/>
            </a:r>
            <a:b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</a:b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  <a:t/>
            </a:r>
            <a:b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</a:b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  <a:t>Мультимедийное дидактическое пособие </a:t>
            </a:r>
            <a:r>
              <a:rPr lang="ru-RU" sz="2900" b="1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  <a:t/>
            </a:r>
            <a:br>
              <a:rPr lang="ru-RU" sz="2900" b="1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</a:br>
            <a:r>
              <a:rPr lang="ru-RU" sz="2900" b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  <a:t>«Противоположности</a:t>
            </a: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  <a:t>»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  <a:t/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  <a:t>для детей старшего дошкольного возраста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</a:b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  <a:t/>
            </a:r>
            <a:b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</a:b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  <a:t/>
            </a:r>
            <a:b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</a:b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  <a:t/>
            </a:r>
            <a:b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</a:br>
            <a:r>
              <a:rPr lang="ru-RU" sz="2900" dirty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  <a:t>                                 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Arial"/>
              </a:rPr>
              <a:t>Составила: Зюбина Н. И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Игра «Наоборот»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Подбери к объекту на картинке картинку с противоположным значением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42968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/>
          </a:p>
        </p:txBody>
      </p:sp>
      <p:pic>
        <p:nvPicPr>
          <p:cNvPr id="5" name="Рисунок 4" descr="http://malenkajastrana.my1.ru/88/26.jpg"/>
          <p:cNvPicPr/>
          <p:nvPr/>
        </p:nvPicPr>
        <p:blipFill>
          <a:blip r:embed="rId3"/>
          <a:srcRect r="50529" b="52580"/>
          <a:stretch>
            <a:fillRect/>
          </a:stretch>
        </p:blipFill>
        <p:spPr bwMode="auto">
          <a:xfrm>
            <a:off x="571472" y="2285992"/>
            <a:ext cx="285752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alenkajastrana.my1.ru/88/26.jpg"/>
          <p:cNvPicPr/>
          <p:nvPr/>
        </p:nvPicPr>
        <p:blipFill>
          <a:blip r:embed="rId3"/>
          <a:srcRect l="48528" r="2944" b="61668"/>
          <a:stretch>
            <a:fillRect/>
          </a:stretch>
        </p:blipFill>
        <p:spPr bwMode="auto">
          <a:xfrm>
            <a:off x="4214810" y="2071678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malenkajastrana.my1.ru/88/29.jpg"/>
          <p:cNvPicPr/>
          <p:nvPr/>
        </p:nvPicPr>
        <p:blipFill>
          <a:blip r:embed="rId4"/>
          <a:srcRect t="46296" r="47943" b="16667"/>
          <a:stretch>
            <a:fillRect/>
          </a:stretch>
        </p:blipFill>
        <p:spPr bwMode="auto">
          <a:xfrm>
            <a:off x="4214810" y="3929066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malenkajastrana.my1.ru/88/29.jpg"/>
          <p:cNvPicPr/>
          <p:nvPr/>
        </p:nvPicPr>
        <p:blipFill>
          <a:blip r:embed="rId4"/>
          <a:srcRect l="48649" t="46001" b="17999"/>
          <a:stretch>
            <a:fillRect/>
          </a:stretch>
        </p:blipFill>
        <p:spPr bwMode="auto">
          <a:xfrm>
            <a:off x="6643702" y="2071678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malenkajastrana.my1.ru/88/27.jpg"/>
          <p:cNvPicPr/>
          <p:nvPr/>
        </p:nvPicPr>
        <p:blipFill>
          <a:blip r:embed="rId5"/>
          <a:srcRect l="3765" r="47059" b="63636"/>
          <a:stretch>
            <a:fillRect/>
          </a:stretch>
        </p:blipFill>
        <p:spPr bwMode="auto">
          <a:xfrm>
            <a:off x="6715140" y="3929066"/>
            <a:ext cx="2071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8092E-6 L -0.12604 0.0733 " pathEditMode="relative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Подбери к объекту на картинке картинку с противоположным значением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malenkajastrana.my1.ru/88/31.jpg"/>
          <p:cNvPicPr>
            <a:picLocks noGrp="1"/>
          </p:cNvPicPr>
          <p:nvPr>
            <p:ph idx="1"/>
          </p:nvPr>
        </p:nvPicPr>
        <p:blipFill>
          <a:blip r:embed="rId2"/>
          <a:srcRect t="947" r="47768" b="53279"/>
          <a:stretch>
            <a:fillRect/>
          </a:stretch>
        </p:blipFill>
        <p:spPr bwMode="auto">
          <a:xfrm>
            <a:off x="571472" y="2500306"/>
            <a:ext cx="25003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alenkajastrana.my1.ru/88/31.jpg"/>
          <p:cNvPicPr/>
          <p:nvPr/>
        </p:nvPicPr>
        <p:blipFill>
          <a:blip r:embed="rId2"/>
          <a:srcRect l="44866" b="60822"/>
          <a:stretch>
            <a:fillRect/>
          </a:stretch>
        </p:blipFill>
        <p:spPr bwMode="auto">
          <a:xfrm>
            <a:off x="6429388" y="4643446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alenkajastrana.my1.ru/88/26.jpg"/>
          <p:cNvPicPr/>
          <p:nvPr/>
        </p:nvPicPr>
        <p:blipFill>
          <a:blip r:embed="rId3"/>
          <a:srcRect t="47518" r="50712" b="16368"/>
          <a:stretch>
            <a:fillRect/>
          </a:stretch>
        </p:blipFill>
        <p:spPr bwMode="auto">
          <a:xfrm>
            <a:off x="3786182" y="2071678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alenkajastrana.my1.ru/88/30.jpg"/>
          <p:cNvPicPr/>
          <p:nvPr/>
        </p:nvPicPr>
        <p:blipFill>
          <a:blip r:embed="rId4"/>
          <a:srcRect r="46940" b="60094"/>
          <a:stretch>
            <a:fillRect/>
          </a:stretch>
        </p:blipFill>
        <p:spPr bwMode="auto">
          <a:xfrm>
            <a:off x="6429388" y="2071678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malenkajastrana.my1.ru/88/29.jpg"/>
          <p:cNvPicPr/>
          <p:nvPr/>
        </p:nvPicPr>
        <p:blipFill>
          <a:blip r:embed="rId5"/>
          <a:srcRect l="5053" t="1976" r="46940" b="60484"/>
          <a:stretch>
            <a:fillRect/>
          </a:stretch>
        </p:blipFill>
        <p:spPr bwMode="auto">
          <a:xfrm>
            <a:off x="3786182" y="4572008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27168E-6 L -0.37812 -0.28323 " pathEditMode="relative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Подбери к картинкам слова, противоположные по значению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Содержимое 3" descr="твёрдый - мягкий"/>
          <p:cNvPicPr>
            <a:picLocks noGrp="1"/>
          </p:cNvPicPr>
          <p:nvPr>
            <p:ph idx="1"/>
          </p:nvPr>
        </p:nvPicPr>
        <p:blipFill>
          <a:blip r:embed="rId2"/>
          <a:srcRect l="4600" t="25208" r="5600" b="11357"/>
          <a:stretch>
            <a:fillRect/>
          </a:stretch>
        </p:blipFill>
        <p:spPr bwMode="auto">
          <a:xfrm>
            <a:off x="642910" y="1714488"/>
            <a:ext cx="2995619" cy="159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едленный - быстрый"/>
          <p:cNvPicPr/>
          <p:nvPr/>
        </p:nvPicPr>
        <p:blipFill>
          <a:blip r:embed="rId3"/>
          <a:srcRect l="5800" t="23243" r="9000" b="10000"/>
          <a:stretch>
            <a:fillRect/>
          </a:stretch>
        </p:blipFill>
        <p:spPr bwMode="auto">
          <a:xfrm>
            <a:off x="5072067" y="1785927"/>
            <a:ext cx="328614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устая - полная"/>
          <p:cNvPicPr/>
          <p:nvPr/>
        </p:nvPicPr>
        <p:blipFill>
          <a:blip r:embed="rId4"/>
          <a:srcRect l="6200" t="28760" r="5000" b="12137"/>
          <a:stretch>
            <a:fillRect/>
          </a:stretch>
        </p:blipFill>
        <p:spPr bwMode="auto">
          <a:xfrm>
            <a:off x="642910" y="4357694"/>
            <a:ext cx="3000396" cy="192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грязный - чистый"/>
          <p:cNvPicPr/>
          <p:nvPr/>
        </p:nvPicPr>
        <p:blipFill>
          <a:blip r:embed="rId5"/>
          <a:srcRect l="8600" t="26042" r="9800" b="8854"/>
          <a:stretch>
            <a:fillRect/>
          </a:stretch>
        </p:blipFill>
        <p:spPr bwMode="auto">
          <a:xfrm>
            <a:off x="5357818" y="4357694"/>
            <a:ext cx="3071834" cy="17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Подбери к картинкам слова, противоположные по значению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утро - ночь"/>
          <p:cNvPicPr>
            <a:picLocks noGrp="1"/>
          </p:cNvPicPr>
          <p:nvPr>
            <p:ph idx="1"/>
          </p:nvPr>
        </p:nvPicPr>
        <p:blipFill>
          <a:blip r:embed="rId2"/>
          <a:srcRect l="5600" t="18630" r="7000" b="7397"/>
          <a:stretch>
            <a:fillRect/>
          </a:stretch>
        </p:blipFill>
        <p:spPr bwMode="auto">
          <a:xfrm>
            <a:off x="357158" y="1857364"/>
            <a:ext cx="3714776" cy="214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акрытый - открытый"/>
          <p:cNvPicPr/>
          <p:nvPr/>
        </p:nvPicPr>
        <p:blipFill>
          <a:blip r:embed="rId3"/>
          <a:srcRect l="5200" t="18470" r="5200" b="8971"/>
          <a:stretch>
            <a:fillRect/>
          </a:stretch>
        </p:blipFill>
        <p:spPr bwMode="auto">
          <a:xfrm>
            <a:off x="5072066" y="2000240"/>
            <a:ext cx="356236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есёлый - грустный"/>
          <p:cNvPicPr/>
          <p:nvPr/>
        </p:nvPicPr>
        <p:blipFill>
          <a:blip r:embed="rId4"/>
          <a:srcRect l="7400" t="25946" r="6400" b="10811"/>
          <a:stretch>
            <a:fillRect/>
          </a:stretch>
        </p:blipFill>
        <p:spPr bwMode="auto">
          <a:xfrm>
            <a:off x="428597" y="4500570"/>
            <a:ext cx="3643337" cy="201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близко - далеко"/>
          <p:cNvPicPr/>
          <p:nvPr/>
        </p:nvPicPr>
        <p:blipFill>
          <a:blip r:embed="rId5"/>
          <a:srcRect l="8000" t="22740" r="7000" b="5753"/>
          <a:stretch>
            <a:fillRect/>
          </a:stretch>
        </p:blipFill>
        <p:spPr bwMode="auto">
          <a:xfrm>
            <a:off x="5143504" y="4572008"/>
            <a:ext cx="3357586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Найди противоположность в каждом объекте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funforkids.ru/pictures/cat/cat080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143250" cy="224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baby-room.ucoz.ru/_pu/1/61908532.jpg"/>
          <p:cNvPicPr/>
          <p:nvPr/>
        </p:nvPicPr>
        <p:blipFill>
          <a:blip r:embed="rId3"/>
          <a:srcRect l="34153" t="1263" r="34901" b="54545"/>
          <a:stretch>
            <a:fillRect/>
          </a:stretch>
        </p:blipFill>
        <p:spPr bwMode="auto">
          <a:xfrm>
            <a:off x="1000100" y="4357694"/>
            <a:ext cx="24288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unforkids.ru/pictures/hygiene/hygiene23.gif"/>
          <p:cNvPicPr/>
          <p:nvPr/>
        </p:nvPicPr>
        <p:blipFill>
          <a:blip r:embed="rId4"/>
          <a:srcRect l="29902"/>
          <a:stretch>
            <a:fillRect/>
          </a:stretch>
        </p:blipFill>
        <p:spPr bwMode="auto">
          <a:xfrm>
            <a:off x="5429256" y="4214818"/>
            <a:ext cx="2143140" cy="209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Скачать Картинки деревья для детей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500174"/>
            <a:ext cx="2844789" cy="2371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Игра «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Один-хорошо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много-плохо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vcegdaprazdnik.ru/uploads/posts/2014-04/1397097202_ehefwmq3sbnjkpr.jpeg"/>
          <p:cNvPicPr>
            <a:picLocks noGrp="1"/>
          </p:cNvPicPr>
          <p:nvPr>
            <p:ph idx="1"/>
          </p:nvPr>
        </p:nvPicPr>
        <p:blipFill>
          <a:blip r:embed="rId2"/>
          <a:srcRect l="49550" t="42679" b="28972"/>
          <a:stretch>
            <a:fillRect/>
          </a:stretch>
        </p:blipFill>
        <p:spPr bwMode="auto">
          <a:xfrm>
            <a:off x="642910" y="1428736"/>
            <a:ext cx="2402681" cy="190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baby-room.ucoz.ru/_pu/1/s93350380.jpg"/>
          <p:cNvPicPr>
            <a:picLocks noChangeAspect="1" noChangeArrowheads="1"/>
          </p:cNvPicPr>
          <p:nvPr/>
        </p:nvPicPr>
        <p:blipFill>
          <a:blip r:embed="rId3"/>
          <a:srcRect r="65385" b="57504"/>
          <a:stretch>
            <a:fillRect/>
          </a:stretch>
        </p:blipFill>
        <p:spPr bwMode="auto">
          <a:xfrm>
            <a:off x="571472" y="4286256"/>
            <a:ext cx="1357322" cy="1785950"/>
          </a:xfrm>
          <a:prstGeom prst="rect">
            <a:avLst/>
          </a:prstGeom>
          <a:noFill/>
        </p:spPr>
      </p:pic>
      <p:pic>
        <p:nvPicPr>
          <p:cNvPr id="6" name="Picture 2" descr="http://baby-room.ucoz.ru/_pu/1/s93350380.jpg"/>
          <p:cNvPicPr>
            <a:picLocks noChangeAspect="1" noChangeArrowheads="1"/>
          </p:cNvPicPr>
          <p:nvPr/>
        </p:nvPicPr>
        <p:blipFill>
          <a:blip r:embed="rId4" cstate="print"/>
          <a:srcRect r="65385" b="57504"/>
          <a:stretch>
            <a:fillRect/>
          </a:stretch>
        </p:blipFill>
        <p:spPr bwMode="auto">
          <a:xfrm>
            <a:off x="1928794" y="4286256"/>
            <a:ext cx="571504" cy="642942"/>
          </a:xfrm>
          <a:prstGeom prst="rect">
            <a:avLst/>
          </a:prstGeom>
          <a:noFill/>
        </p:spPr>
      </p:pic>
      <p:pic>
        <p:nvPicPr>
          <p:cNvPr id="7" name="Picture 2" descr="http://baby-room.ucoz.ru/_pu/1/s93350380.jpg"/>
          <p:cNvPicPr>
            <a:picLocks noChangeAspect="1" noChangeArrowheads="1"/>
          </p:cNvPicPr>
          <p:nvPr/>
        </p:nvPicPr>
        <p:blipFill>
          <a:blip r:embed="rId5" cstate="print"/>
          <a:srcRect r="65385" b="57504"/>
          <a:stretch>
            <a:fillRect/>
          </a:stretch>
        </p:blipFill>
        <p:spPr bwMode="auto">
          <a:xfrm>
            <a:off x="1928794" y="4929198"/>
            <a:ext cx="571504" cy="571504"/>
          </a:xfrm>
          <a:prstGeom prst="rect">
            <a:avLst/>
          </a:prstGeom>
          <a:noFill/>
        </p:spPr>
      </p:pic>
      <p:pic>
        <p:nvPicPr>
          <p:cNvPr id="8" name="Picture 2" descr="http://baby-room.ucoz.ru/_pu/1/s93350380.jpg"/>
          <p:cNvPicPr>
            <a:picLocks noChangeAspect="1" noChangeArrowheads="1"/>
          </p:cNvPicPr>
          <p:nvPr/>
        </p:nvPicPr>
        <p:blipFill>
          <a:blip r:embed="rId4" cstate="print"/>
          <a:srcRect r="65385" b="57504"/>
          <a:stretch>
            <a:fillRect/>
          </a:stretch>
        </p:blipFill>
        <p:spPr bwMode="auto">
          <a:xfrm>
            <a:off x="2500298" y="4286256"/>
            <a:ext cx="571504" cy="642942"/>
          </a:xfrm>
          <a:prstGeom prst="rect">
            <a:avLst/>
          </a:prstGeom>
          <a:noFill/>
        </p:spPr>
      </p:pic>
      <p:pic>
        <p:nvPicPr>
          <p:cNvPr id="9" name="Picture 2" descr="http://baby-room.ucoz.ru/_pu/1/s93350380.jpg"/>
          <p:cNvPicPr>
            <a:picLocks noChangeAspect="1" noChangeArrowheads="1"/>
          </p:cNvPicPr>
          <p:nvPr/>
        </p:nvPicPr>
        <p:blipFill>
          <a:blip r:embed="rId5" cstate="print"/>
          <a:srcRect r="65385" b="57504"/>
          <a:stretch>
            <a:fillRect/>
          </a:stretch>
        </p:blipFill>
        <p:spPr bwMode="auto">
          <a:xfrm>
            <a:off x="2500298" y="4929198"/>
            <a:ext cx="571504" cy="571504"/>
          </a:xfrm>
          <a:prstGeom prst="rect">
            <a:avLst/>
          </a:prstGeom>
          <a:noFill/>
        </p:spPr>
      </p:pic>
      <p:pic>
        <p:nvPicPr>
          <p:cNvPr id="10" name="Picture 2" descr="http://baby-room.ucoz.ru/_pu/1/s93350380.jpg"/>
          <p:cNvPicPr>
            <a:picLocks noChangeAspect="1" noChangeArrowheads="1"/>
          </p:cNvPicPr>
          <p:nvPr/>
        </p:nvPicPr>
        <p:blipFill>
          <a:blip r:embed="rId5" cstate="print"/>
          <a:srcRect r="65385" b="57504"/>
          <a:stretch>
            <a:fillRect/>
          </a:stretch>
        </p:blipFill>
        <p:spPr bwMode="auto">
          <a:xfrm>
            <a:off x="1928794" y="5500702"/>
            <a:ext cx="571504" cy="571504"/>
          </a:xfrm>
          <a:prstGeom prst="rect">
            <a:avLst/>
          </a:prstGeom>
          <a:noFill/>
        </p:spPr>
      </p:pic>
      <p:pic>
        <p:nvPicPr>
          <p:cNvPr id="11" name="Picture 2" descr="http://baby-room.ucoz.ru/_pu/1/s93350380.jpg"/>
          <p:cNvPicPr>
            <a:picLocks noChangeAspect="1" noChangeArrowheads="1"/>
          </p:cNvPicPr>
          <p:nvPr/>
        </p:nvPicPr>
        <p:blipFill>
          <a:blip r:embed="rId5" cstate="print"/>
          <a:srcRect r="65385" b="57504"/>
          <a:stretch>
            <a:fillRect/>
          </a:stretch>
        </p:blipFill>
        <p:spPr bwMode="auto">
          <a:xfrm>
            <a:off x="2500298" y="5500702"/>
            <a:ext cx="571504" cy="571504"/>
          </a:xfrm>
          <a:prstGeom prst="rect">
            <a:avLst/>
          </a:prstGeom>
          <a:noFill/>
        </p:spPr>
      </p:pic>
      <p:pic>
        <p:nvPicPr>
          <p:cNvPr id="13" name="Рисунок 12" descr="http://malenkajastrana.my1.ru/88/27.jpg"/>
          <p:cNvPicPr/>
          <p:nvPr/>
        </p:nvPicPr>
        <p:blipFill>
          <a:blip r:embed="rId6"/>
          <a:srcRect l="50529" t="50222" r="3665" b="17819"/>
          <a:stretch>
            <a:fillRect/>
          </a:stretch>
        </p:blipFill>
        <p:spPr bwMode="auto">
          <a:xfrm>
            <a:off x="5143504" y="1500174"/>
            <a:ext cx="13573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malenkajastrana.my1.ru/88/27.jpg"/>
          <p:cNvPicPr/>
          <p:nvPr/>
        </p:nvPicPr>
        <p:blipFill>
          <a:blip r:embed="rId7" cstate="print"/>
          <a:srcRect l="50529" t="50222" r="3665" b="17819"/>
          <a:stretch>
            <a:fillRect/>
          </a:stretch>
        </p:blipFill>
        <p:spPr bwMode="auto">
          <a:xfrm>
            <a:off x="6500826" y="1500174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malenkajastrana.my1.ru/88/27.jpg"/>
          <p:cNvPicPr/>
          <p:nvPr/>
        </p:nvPicPr>
        <p:blipFill>
          <a:blip r:embed="rId7" cstate="print"/>
          <a:srcRect l="50529" t="50222" r="3665" b="17819"/>
          <a:stretch>
            <a:fillRect/>
          </a:stretch>
        </p:blipFill>
        <p:spPr bwMode="auto">
          <a:xfrm>
            <a:off x="6500826" y="2071678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malenkajastrana.my1.ru/88/27.jpg"/>
          <p:cNvPicPr/>
          <p:nvPr/>
        </p:nvPicPr>
        <p:blipFill>
          <a:blip r:embed="rId7" cstate="print"/>
          <a:srcRect l="50529" t="50222" r="3665" b="17819"/>
          <a:stretch>
            <a:fillRect/>
          </a:stretch>
        </p:blipFill>
        <p:spPr bwMode="auto">
          <a:xfrm>
            <a:off x="6500826" y="2643182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malenkajastrana.my1.ru/88/27.jpg"/>
          <p:cNvPicPr/>
          <p:nvPr/>
        </p:nvPicPr>
        <p:blipFill>
          <a:blip r:embed="rId7" cstate="print"/>
          <a:srcRect l="50529" t="50222" r="3665" b="17819"/>
          <a:stretch>
            <a:fillRect/>
          </a:stretch>
        </p:blipFill>
        <p:spPr bwMode="auto">
          <a:xfrm>
            <a:off x="7072330" y="1500174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malenkajastrana.my1.ru/88/27.jpg"/>
          <p:cNvPicPr/>
          <p:nvPr/>
        </p:nvPicPr>
        <p:blipFill>
          <a:blip r:embed="rId7" cstate="print"/>
          <a:srcRect l="50529" t="50222" r="3665" b="17819"/>
          <a:stretch>
            <a:fillRect/>
          </a:stretch>
        </p:blipFill>
        <p:spPr bwMode="auto">
          <a:xfrm>
            <a:off x="7072330" y="2071678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malenkajastrana.my1.ru/88/27.jpg"/>
          <p:cNvPicPr/>
          <p:nvPr/>
        </p:nvPicPr>
        <p:blipFill>
          <a:blip r:embed="rId7" cstate="print"/>
          <a:srcRect l="50529" t="50222" r="3665" b="17819"/>
          <a:stretch>
            <a:fillRect/>
          </a:stretch>
        </p:blipFill>
        <p:spPr bwMode="auto">
          <a:xfrm>
            <a:off x="7072330" y="2643182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baby-room.ucoz.ru/_pu/1/s04826622.jpg"/>
          <p:cNvPicPr/>
          <p:nvPr/>
        </p:nvPicPr>
        <p:blipFill>
          <a:blip r:embed="rId8"/>
          <a:srcRect l="1433" r="67049" b="52000"/>
          <a:stretch>
            <a:fillRect/>
          </a:stretch>
        </p:blipFill>
        <p:spPr bwMode="auto">
          <a:xfrm>
            <a:off x="5214942" y="4286256"/>
            <a:ext cx="14287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baby-room.ucoz.ru/_pu/1/s04826622.jpg"/>
          <p:cNvPicPr/>
          <p:nvPr/>
        </p:nvPicPr>
        <p:blipFill>
          <a:blip r:embed="rId9" cstate="print"/>
          <a:srcRect l="1433" r="67049" b="52000"/>
          <a:stretch>
            <a:fillRect/>
          </a:stretch>
        </p:blipFill>
        <p:spPr bwMode="auto">
          <a:xfrm>
            <a:off x="7143768" y="5500702"/>
            <a:ext cx="6429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baby-room.ucoz.ru/_pu/1/s04826622.jpg"/>
          <p:cNvPicPr/>
          <p:nvPr/>
        </p:nvPicPr>
        <p:blipFill>
          <a:blip r:embed="rId10" cstate="print"/>
          <a:srcRect l="1433" r="67049" b="52000"/>
          <a:stretch>
            <a:fillRect/>
          </a:stretch>
        </p:blipFill>
        <p:spPr bwMode="auto">
          <a:xfrm>
            <a:off x="6643702" y="4929198"/>
            <a:ext cx="5619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baby-room.ucoz.ru/_pu/1/s04826622.jpg"/>
          <p:cNvPicPr/>
          <p:nvPr/>
        </p:nvPicPr>
        <p:blipFill>
          <a:blip r:embed="rId11" cstate="print"/>
          <a:srcRect l="1433" r="67049" b="52000"/>
          <a:stretch>
            <a:fillRect/>
          </a:stretch>
        </p:blipFill>
        <p:spPr bwMode="auto">
          <a:xfrm>
            <a:off x="6643702" y="5429264"/>
            <a:ext cx="500066" cy="65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baby-room.ucoz.ru/_pu/1/s04826622.jpg"/>
          <p:cNvPicPr/>
          <p:nvPr/>
        </p:nvPicPr>
        <p:blipFill>
          <a:blip r:embed="rId8"/>
          <a:srcRect l="1433" r="67049" b="52000"/>
          <a:stretch>
            <a:fillRect/>
          </a:stretch>
        </p:blipFill>
        <p:spPr bwMode="auto">
          <a:xfrm>
            <a:off x="7215206" y="4286256"/>
            <a:ext cx="5619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baby-room.ucoz.ru/_pu/1/s04826622.jpg"/>
          <p:cNvPicPr/>
          <p:nvPr/>
        </p:nvPicPr>
        <p:blipFill>
          <a:blip r:embed="rId10" cstate="print"/>
          <a:srcRect l="1433" r="67049" b="52000"/>
          <a:stretch>
            <a:fillRect/>
          </a:stretch>
        </p:blipFill>
        <p:spPr bwMode="auto">
          <a:xfrm>
            <a:off x="7215206" y="4929198"/>
            <a:ext cx="5619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baby-room.ucoz.ru/_pu/1/s04826622.jpg"/>
          <p:cNvPicPr/>
          <p:nvPr/>
        </p:nvPicPr>
        <p:blipFill>
          <a:blip r:embed="rId12" cstate="print"/>
          <a:srcRect l="1433" r="67049" b="52000"/>
          <a:stretch>
            <a:fillRect/>
          </a:stretch>
        </p:blipFill>
        <p:spPr bwMode="auto">
          <a:xfrm>
            <a:off x="6643702" y="4286256"/>
            <a:ext cx="5619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Найди героев из одной сказки с противоположным характером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Блог - Привет.ру - Клипарт по сказке &quot;Красная Шапочка&quot; на прозрачном фоне - Личный интернет дневник пользователя Анжели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раздни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643446"/>
            <a:ext cx="1714512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казка о рыбаке и рыбке мультфильм онлайн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714488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казка о рыбаке и рыбке + Сказка о мертвой царевне и о семи богатырях (1950, 1951) DVDRip-AVC - скачать торрент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786322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axKadett - Автокадабра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1714488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На героя какой сказки вы похожи?тест - Социальная сеть для инвалидов СоСеДИ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4786322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Эрудит-Марафон Учащихся &quot;эму 2010/2011&quot; Конкурс Эрудитов умный раунд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1571612"/>
            <a:ext cx="165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emonstracionnyiymaterial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4572008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05202E-6 L -0.52777 -0.28301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5 -0.07098 L 0.58386 -0.31214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39 -0.14959 L -0.25104 -0.39075 " pathEditMode="relative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12856 L 0.1882 -0.34867 " pathEditMode="relative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214422"/>
            <a:ext cx="7143800" cy="44291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s://im3-tub-ru.yandex.net/i?id=d6ed646a87cd9783a26dcb3fdd74ae3a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30718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56</Words>
  <Application>Microsoft Office PowerPoint</Application>
  <PresentationFormat>Экран (4:3)</PresentationFormat>
  <Paragraphs>10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МАДОУ «Детский сад «Снегурочка»    Мультимедийное дидактическое пособие  «Противоположности» для детей старшего дошкольного возраста                                       Составила: Зюбина Н. И</vt:lpstr>
      <vt:lpstr>Игра «Наоборот» Подбери к объекту на картинке картинку с противоположным значением</vt:lpstr>
      <vt:lpstr>Подбери к объекту на картинке картинку с противоположным значением</vt:lpstr>
      <vt:lpstr>Подбери к картинкам слова, противоположные по значению</vt:lpstr>
      <vt:lpstr>Подбери к картинкам слова, противоположные по значению</vt:lpstr>
      <vt:lpstr>Найди противоположность в каждом объекте</vt:lpstr>
      <vt:lpstr>Игра «Один-хорошо, много-плохо» </vt:lpstr>
      <vt:lpstr>Найди героев из одной сказки с противоположным характером</vt:lpstr>
      <vt:lpstr>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created xsi:type="dcterms:W3CDTF">2015-04-14T17:35:36Z</dcterms:created>
  <dcterms:modified xsi:type="dcterms:W3CDTF">2015-05-06T19:17:56Z</dcterms:modified>
</cp:coreProperties>
</file>