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80" r:id="rId9"/>
    <p:sldId id="263" r:id="rId10"/>
    <p:sldId id="281" r:id="rId11"/>
    <p:sldId id="264" r:id="rId12"/>
    <p:sldId id="278" r:id="rId13"/>
    <p:sldId id="279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00"/>
    <a:srgbClr val="FF99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E408483-DD0E-4CB7-BACA-33E16C8FC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7E1C8-D66B-4CB4-AD48-76AA47743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5B428-2869-4A3B-9984-43C6525A0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B71B-EC09-4802-A677-27555B897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C8F3-578E-4A3C-A4CC-07A9B447B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5AE9-6488-4423-9936-6A61EF132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77BB-9A94-47AA-955A-7E26EF7C8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8BB95-C3B9-4F90-BA55-BCDEA852B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EC54-C057-437E-B49A-EA73E0713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44533-8227-4B9E-8B1C-37094741B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237A-E900-46DA-BBE8-B5B379D6C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FE845-43D0-4D42-94D1-27D549B59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99C9983-F922-4175-96EA-3F850FF86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://www.detsad14.ru/images/library/9may/art_unknownsoldi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detsad14.ru/images/library/9may/art_mamaevkurgan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tatic2.aif.ru/public/news/695/5f9a7dbd2324f7f83eba09519faa96b0_bi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azetairkutsk.ru/wp-content/uploads/2010/03/veteran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uskline.ru/images/2010/18917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2history.ru/uploads/2008/1296541358_6-415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0.liveinternet.ru/images/attach/b/2/24/393/24393496_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tsad14.ru/library/audio/9may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79a145e8ff29ba741d975ca7772_p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14800"/>
            <a:ext cx="83058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 мая – День Победы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96000"/>
            <a:ext cx="2819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00FF"/>
                </a:solidFill>
              </a:rPr>
              <a:t>Открытый урок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334000" y="17526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u="sng">
                <a:solidFill>
                  <a:srgbClr val="FFFF99"/>
                </a:solidFill>
              </a:rPr>
              <a:t>Проводит</a:t>
            </a:r>
          </a:p>
          <a:p>
            <a:pPr algn="ctr">
              <a:spcBef>
                <a:spcPct val="20000"/>
              </a:spcBef>
            </a:pPr>
            <a:r>
              <a:rPr lang="ru-RU" sz="2800" b="1" u="sng">
                <a:solidFill>
                  <a:srgbClr val="FFFF99"/>
                </a:solidFill>
              </a:rPr>
              <a:t>Хахурина М.П.</a:t>
            </a:r>
            <a:r>
              <a:rPr lang="ru-RU" sz="2800">
                <a:solidFill>
                  <a:schemeClr val="folHlink"/>
                </a:solidFill>
              </a:rPr>
              <a:t>  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801182-765D-45F7-A844-B49B543F172E}" type="slidenum">
              <a:rPr lang="ru-RU"/>
              <a:pPr/>
              <a:t>10</a:t>
            </a:fld>
            <a:endParaRPr lang="ru-RU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Памятники героям.</a:t>
            </a:r>
          </a:p>
        </p:txBody>
      </p:sp>
      <p:pic>
        <p:nvPicPr>
          <p:cNvPr id="11268" name="Picture 4" descr="могила неизвестного солдат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309688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мамаев курган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200400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38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3333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28218_5cc83f737b2641395a15210f590b6659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733800"/>
            <a:ext cx="41910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B26270-555E-46EC-91C9-A224ABE98F30}" type="slidenum">
              <a:rPr lang="ru-RU"/>
              <a:pPr/>
              <a:t>11</a:t>
            </a:fld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6962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solidFill>
                  <a:srgbClr val="0000FF"/>
                </a:solidFill>
              </a:rPr>
              <a:t>Поздравления ветеранам с днем победы в стихах</a:t>
            </a:r>
            <a:r>
              <a:rPr lang="ru-RU" sz="2000" smtClean="0">
                <a:solidFill>
                  <a:srgbClr val="0000FF"/>
                </a:solidFill>
              </a:rPr>
              <a:t/>
            </a:r>
            <a:br>
              <a:rPr lang="ru-RU" sz="2000" smtClean="0">
                <a:solidFill>
                  <a:srgbClr val="0000FF"/>
                </a:solidFill>
              </a:rPr>
            </a:br>
            <a:r>
              <a:rPr lang="ru-RU" sz="2000" smtClean="0"/>
              <a:t>Вы, ветераны, нынче деды - </a:t>
            </a:r>
            <a:br>
              <a:rPr lang="ru-RU" sz="2000" smtClean="0"/>
            </a:br>
            <a:r>
              <a:rPr lang="ru-RU" sz="2000" smtClean="0"/>
              <a:t>В боях прошел ваш звездный час... </a:t>
            </a:r>
            <a:br>
              <a:rPr lang="ru-RU" sz="2000" smtClean="0"/>
            </a:br>
            <a:r>
              <a:rPr lang="ru-RU" sz="2000" smtClean="0"/>
              <a:t>Поздравить с Днем Святой Победы </a:t>
            </a:r>
            <a:br>
              <a:rPr lang="ru-RU" sz="2000" smtClean="0"/>
            </a:br>
            <a:r>
              <a:rPr lang="ru-RU" sz="2000" smtClean="0"/>
              <a:t>Позвольте, дорогие, вас! </a:t>
            </a:r>
            <a:br>
              <a:rPr lang="ru-RU" sz="2000" smtClean="0"/>
            </a:br>
            <a:r>
              <a:rPr lang="ru-RU" sz="2000" smtClean="0"/>
              <a:t>Враг вас на части рвал снарядом, </a:t>
            </a:r>
            <a:br>
              <a:rPr lang="ru-RU" sz="2000" smtClean="0"/>
            </a:br>
            <a:r>
              <a:rPr lang="ru-RU" sz="2000" smtClean="0"/>
              <a:t>Враг не жалел на вас свинец... </a:t>
            </a:r>
            <a:br>
              <a:rPr lang="ru-RU" sz="2000" smtClean="0"/>
            </a:br>
            <a:r>
              <a:rPr lang="ru-RU" sz="2000" smtClean="0"/>
              <a:t>Спасибо, что еще вы рядом- </a:t>
            </a:r>
            <a:br>
              <a:rPr lang="ru-RU" sz="2000" smtClean="0"/>
            </a:br>
            <a:r>
              <a:rPr lang="ru-RU" sz="2000" smtClean="0"/>
              <a:t>Защитник Родины, боец - </a:t>
            </a:r>
            <a:br>
              <a:rPr lang="ru-RU" sz="2000" smtClean="0"/>
            </a:br>
            <a:r>
              <a:rPr lang="ru-RU" sz="2000" smtClean="0"/>
              <a:t>Мужчина. Дедушка. Отец. </a:t>
            </a:r>
            <a:br>
              <a:rPr lang="ru-RU" sz="2000" smtClean="0"/>
            </a:br>
            <a:r>
              <a:rPr lang="ru-RU" sz="2000" smtClean="0"/>
              <a:t>Вы не молоды - уж седы, </a:t>
            </a:r>
            <a:br>
              <a:rPr lang="ru-RU" sz="2000" smtClean="0"/>
            </a:br>
            <a:r>
              <a:rPr lang="ru-RU" sz="2000" smtClean="0"/>
              <a:t>Но стройны еще, моложавы... </a:t>
            </a:r>
            <a:br>
              <a:rPr lang="ru-RU" sz="2000" smtClean="0"/>
            </a:br>
            <a:r>
              <a:rPr lang="ru-RU" sz="2000" smtClean="0"/>
              <a:t>Дорогие мои деды- </a:t>
            </a:r>
            <a:br>
              <a:rPr lang="ru-RU" sz="2000" smtClean="0"/>
            </a:br>
            <a:r>
              <a:rPr lang="ru-RU" sz="2000" smtClean="0"/>
              <a:t>Достояние всей державы! </a:t>
            </a:r>
            <a:br>
              <a:rPr lang="ru-RU" sz="2000" smtClean="0"/>
            </a:br>
            <a:r>
              <a:rPr lang="ru-RU" sz="2000" smtClean="0"/>
              <a:t>На плечах ваших столько бед. </a:t>
            </a:r>
            <a:br>
              <a:rPr lang="ru-RU" sz="2000" smtClean="0"/>
            </a:br>
            <a:r>
              <a:rPr lang="ru-RU" sz="2000" smtClean="0"/>
              <a:t>Лагерей и расстрелов главы, </a:t>
            </a:r>
            <a:br>
              <a:rPr lang="ru-RU" sz="2000" smtClean="0"/>
            </a:br>
            <a:r>
              <a:rPr lang="ru-RU" sz="2000" smtClean="0"/>
              <a:t>Но несете и сто побед </a:t>
            </a:r>
            <a:br>
              <a:rPr lang="ru-RU" sz="2000" smtClean="0"/>
            </a:br>
            <a:r>
              <a:rPr lang="ru-RU" sz="2000" smtClean="0"/>
              <a:t>Вы в лучах золоченой славы. </a:t>
            </a:r>
            <a:br>
              <a:rPr lang="ru-RU" sz="2000" smtClean="0"/>
            </a:br>
            <a:r>
              <a:rPr lang="ru-RU" sz="2000" smtClean="0"/>
              <a:t>Как на марше, сердца стучат, </a:t>
            </a:r>
            <a:br>
              <a:rPr lang="ru-RU" sz="2000" smtClean="0"/>
            </a:br>
            <a:r>
              <a:rPr lang="ru-RU" sz="2000" smtClean="0"/>
              <a:t>Костыли и врачи - для виду... </a:t>
            </a:r>
            <a:br>
              <a:rPr lang="ru-RU" sz="2000" smtClean="0"/>
            </a:br>
            <a:r>
              <a:rPr lang="ru-RU" sz="2000" smtClean="0"/>
              <a:t>Вас заменят полки внучат </a:t>
            </a:r>
            <a:br>
              <a:rPr lang="ru-RU" sz="2000" smtClean="0"/>
            </a:br>
            <a:r>
              <a:rPr lang="ru-RU" sz="2000" smtClean="0"/>
              <a:t>И страну не дадут в обиду!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smtClean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i="1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smtClean="0">
              <a:solidFill>
                <a:schemeClr val="folHlink"/>
              </a:solidFill>
            </a:endParaRPr>
          </a:p>
        </p:txBody>
      </p:sp>
      <p:pic>
        <p:nvPicPr>
          <p:cNvPr id="12292" name="Picture 5" descr="23f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0"/>
            <a:ext cx="3600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CD2F1C-97E3-4771-94F2-CCC2AA7AB266}" type="slidenum">
              <a:rPr lang="ru-RU"/>
              <a:pPr/>
              <a:t>12</a:t>
            </a:fld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3352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FF"/>
                </a:solidFill>
              </a:rPr>
              <a:t>Поздравления дедушке с 9 мая</a:t>
            </a:r>
            <a:r>
              <a:rPr lang="ru-RU" sz="2000" smtClean="0">
                <a:solidFill>
                  <a:srgbClr val="0000FF"/>
                </a:solidFill>
              </a:rPr>
              <a:t/>
            </a:r>
            <a:br>
              <a:rPr lang="ru-RU" sz="2000" smtClean="0">
                <a:solidFill>
                  <a:srgbClr val="0000FF"/>
                </a:solidFill>
              </a:rPr>
            </a:br>
            <a:endParaRPr lang="ru-RU" sz="20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Поздравляю дедушку</a:t>
            </a:r>
            <a:br>
              <a:rPr lang="ru-RU" sz="1600" smtClean="0"/>
            </a:br>
            <a:r>
              <a:rPr lang="ru-RU" sz="1600" smtClean="0"/>
              <a:t>С праздником Победы.</a:t>
            </a:r>
            <a:br>
              <a:rPr lang="ru-RU" sz="1600" smtClean="0"/>
            </a:br>
            <a:r>
              <a:rPr lang="ru-RU" sz="1600" smtClean="0"/>
              <a:t>Это даже хорошо,</a:t>
            </a:r>
            <a:br>
              <a:rPr lang="ru-RU" sz="1600" smtClean="0"/>
            </a:br>
            <a:r>
              <a:rPr lang="ru-RU" sz="1600" smtClean="0"/>
              <a:t>Что на ней он не был.</a:t>
            </a:r>
            <a:br>
              <a:rPr lang="ru-RU" sz="1600" smtClean="0"/>
            </a:br>
            <a:r>
              <a:rPr lang="ru-RU" sz="1600" smtClean="0"/>
              <a:t>Был тогда, как я сейчас,</a:t>
            </a:r>
            <a:br>
              <a:rPr lang="ru-RU" sz="1600" smtClean="0"/>
            </a:br>
            <a:r>
              <a:rPr lang="ru-RU" sz="1600" smtClean="0"/>
              <a:t>Маленького роста.</a:t>
            </a:r>
            <a:br>
              <a:rPr lang="ru-RU" sz="1600" smtClean="0"/>
            </a:br>
            <a:r>
              <a:rPr lang="ru-RU" sz="1600" smtClean="0"/>
              <a:t>Хоть не видел он врага -</a:t>
            </a:r>
            <a:br>
              <a:rPr lang="ru-RU" sz="1600" smtClean="0"/>
            </a:br>
            <a:r>
              <a:rPr lang="ru-RU" sz="1600" smtClean="0"/>
              <a:t>Ненавидел просто!</a:t>
            </a:r>
            <a:br>
              <a:rPr lang="ru-RU" sz="1600" smtClean="0"/>
            </a:br>
            <a:r>
              <a:rPr lang="ru-RU" sz="1600" smtClean="0"/>
              <a:t>Он работал, как большой.</a:t>
            </a:r>
            <a:br>
              <a:rPr lang="ru-RU" sz="1600" smtClean="0"/>
            </a:br>
            <a:r>
              <a:rPr lang="ru-RU" sz="1600" smtClean="0"/>
              <a:t>За горбушку хлеба,</a:t>
            </a:r>
            <a:br>
              <a:rPr lang="ru-RU" sz="1600" smtClean="0"/>
            </a:br>
            <a:r>
              <a:rPr lang="ru-RU" sz="1600" smtClean="0"/>
              <a:t>Приближал Победы день,</a:t>
            </a:r>
            <a:br>
              <a:rPr lang="ru-RU" sz="1600" smtClean="0"/>
            </a:br>
            <a:r>
              <a:rPr lang="ru-RU" sz="1600" smtClean="0"/>
              <a:t>Хоть бойцом и не был.</a:t>
            </a:r>
            <a:br>
              <a:rPr lang="ru-RU" sz="1600" smtClean="0"/>
            </a:br>
            <a:r>
              <a:rPr lang="ru-RU" sz="1600" smtClean="0"/>
              <a:t>Стойко все лишенья снёс,</a:t>
            </a:r>
            <a:br>
              <a:rPr lang="ru-RU" sz="1600" smtClean="0"/>
            </a:br>
            <a:r>
              <a:rPr lang="ru-RU" sz="1600" smtClean="0"/>
              <a:t>Расплатившись детством,</a:t>
            </a:r>
            <a:br>
              <a:rPr lang="ru-RU" sz="1600" smtClean="0"/>
            </a:br>
            <a:r>
              <a:rPr lang="ru-RU" sz="1600" smtClean="0"/>
              <a:t>Чтобы в мире жил и рос</a:t>
            </a:r>
            <a:br>
              <a:rPr lang="ru-RU" sz="1600" smtClean="0"/>
            </a:br>
            <a:r>
              <a:rPr lang="ru-RU" sz="1600" smtClean="0"/>
              <a:t>Внук его чудесно.</a:t>
            </a:r>
            <a:br>
              <a:rPr lang="ru-RU" sz="1600" smtClean="0"/>
            </a:br>
            <a:r>
              <a:rPr lang="ru-RU" sz="1600" smtClean="0"/>
              <a:t>Чтоб в достатке и любви</a:t>
            </a:r>
            <a:br>
              <a:rPr lang="ru-RU" sz="1600" smtClean="0"/>
            </a:br>
            <a:r>
              <a:rPr lang="ru-RU" sz="1600" smtClean="0"/>
              <a:t>Наслаждался жизнью,</a:t>
            </a:r>
            <a:br>
              <a:rPr lang="ru-RU" sz="1600" smtClean="0"/>
            </a:br>
            <a:r>
              <a:rPr lang="ru-RU" sz="1600" smtClean="0"/>
              <a:t>Чтоб не видел я войны,</a:t>
            </a:r>
            <a:br>
              <a:rPr lang="ru-RU" sz="1600" smtClean="0"/>
            </a:br>
            <a:r>
              <a:rPr lang="ru-RU" sz="1600" smtClean="0"/>
              <a:t>Дед мой спас Отчизну.</a:t>
            </a:r>
          </a:p>
        </p:txBody>
      </p:sp>
      <p:pic>
        <p:nvPicPr>
          <p:cNvPr id="13316" name="Picture 4" descr="im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57600"/>
            <a:ext cx="3333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1708085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33400"/>
            <a:ext cx="377190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108029-D684-4842-8A1E-650176AB9A1B}" type="slidenum">
              <a:rPr lang="ru-RU"/>
              <a:pPr/>
              <a:t>13</a:t>
            </a:fld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2296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0000FF"/>
                </a:solidFill>
              </a:rPr>
              <a:t>Поздравления бабушке с Днем Победы:</a:t>
            </a:r>
            <a:r>
              <a:rPr lang="ru-RU" sz="1800" smtClean="0">
                <a:solidFill>
                  <a:srgbClr val="0000FF"/>
                </a:solidFill>
              </a:rPr>
              <a:t/>
            </a:r>
            <a:br>
              <a:rPr lang="ru-RU" sz="1800" smtClean="0">
                <a:solidFill>
                  <a:srgbClr val="0000FF"/>
                </a:solidFill>
              </a:rPr>
            </a:br>
            <a:r>
              <a:rPr lang="ru-RU" sz="1800" b="1" smtClean="0"/>
              <a:t>Седая бабушка моя,</a:t>
            </a:r>
            <a:br>
              <a:rPr lang="ru-RU" sz="1800" b="1" smtClean="0"/>
            </a:br>
            <a:r>
              <a:rPr lang="ru-RU" sz="1800" b="1" smtClean="0"/>
              <a:t>Хоть ты бодра и весела</a:t>
            </a:r>
            <a:br>
              <a:rPr lang="ru-RU" sz="1800" b="1" smtClean="0"/>
            </a:br>
            <a:r>
              <a:rPr lang="ru-RU" sz="1800" b="1" smtClean="0"/>
              <a:t>И молода твоя душа,</a:t>
            </a:r>
            <a:br>
              <a:rPr lang="ru-RU" sz="1800" b="1" smtClean="0"/>
            </a:br>
            <a:r>
              <a:rPr lang="ru-RU" sz="1800" b="1" smtClean="0"/>
              <a:t>Коснулась и тебя война.</a:t>
            </a:r>
            <a:br>
              <a:rPr lang="ru-RU" sz="1800" b="1" smtClean="0"/>
            </a:br>
            <a:r>
              <a:rPr lang="ru-RU" sz="1800" b="1" smtClean="0"/>
              <a:t>Девчушкой маленькой была,</a:t>
            </a:r>
            <a:br>
              <a:rPr lang="ru-RU" sz="1800" b="1" smtClean="0"/>
            </a:br>
            <a:r>
              <a:rPr lang="ru-RU" sz="1800" b="1" smtClean="0"/>
              <a:t>Когда нагрянула она.</a:t>
            </a:r>
            <a:br>
              <a:rPr lang="ru-RU" sz="1800" b="1" smtClean="0"/>
            </a:br>
            <a:r>
              <a:rPr lang="ru-RU" sz="1800" b="1" smtClean="0"/>
              <a:t>Лишила деда и отца</a:t>
            </a:r>
            <a:br>
              <a:rPr lang="ru-RU" sz="1800" b="1" smtClean="0"/>
            </a:br>
            <a:r>
              <a:rPr lang="ru-RU" sz="1800" b="1" smtClean="0"/>
              <a:t>Тебя проклятая война.</a:t>
            </a:r>
            <a:br>
              <a:rPr lang="ru-RU" sz="1800" b="1" smtClean="0"/>
            </a:br>
            <a:r>
              <a:rPr lang="ru-RU" sz="1800" b="1" smtClean="0"/>
              <a:t>Со мной играешь ты во все,</a:t>
            </a:r>
            <a:br>
              <a:rPr lang="ru-RU" sz="1800" b="1" smtClean="0"/>
            </a:br>
            <a:r>
              <a:rPr lang="ru-RU" sz="1800" b="1" smtClean="0"/>
              <a:t>Не принимая лишь игру,</a:t>
            </a:r>
            <a:br>
              <a:rPr lang="ru-RU" sz="1800" b="1" smtClean="0"/>
            </a:br>
            <a:r>
              <a:rPr lang="ru-RU" sz="1800" b="1" smtClean="0"/>
              <a:t>Что боль до сей поры несет, -</a:t>
            </a:r>
            <a:br>
              <a:rPr lang="ru-RU" sz="1800" b="1" smtClean="0"/>
            </a:br>
            <a:r>
              <a:rPr lang="ru-RU" sz="1800" b="1" smtClean="0"/>
              <a:t>Не хочешь ты играть в войну.</a:t>
            </a:r>
            <a:br>
              <a:rPr lang="ru-RU" sz="1800" b="1" smtClean="0"/>
            </a:br>
            <a:r>
              <a:rPr lang="ru-RU" sz="1800" b="1" smtClean="0"/>
              <a:t>И только в День Победы я</a:t>
            </a:r>
            <a:br>
              <a:rPr lang="ru-RU" sz="1800" b="1" smtClean="0"/>
            </a:br>
            <a:r>
              <a:rPr lang="ru-RU" sz="1800" b="1" smtClean="0"/>
              <a:t>Вдруг понимаю, почему,</a:t>
            </a:r>
            <a:br>
              <a:rPr lang="ru-RU" sz="1800" b="1" smtClean="0"/>
            </a:br>
            <a:r>
              <a:rPr lang="ru-RU" sz="1800" b="1" smtClean="0"/>
              <a:t>Всегда веселая - грустна:</a:t>
            </a:r>
            <a:br>
              <a:rPr lang="ru-RU" sz="1800" b="1" smtClean="0"/>
            </a:br>
            <a:r>
              <a:rPr lang="ru-RU" sz="1800" b="1" smtClean="0"/>
              <a:t>Ты вспоминаешь ту войну.</a:t>
            </a:r>
            <a:br>
              <a:rPr lang="ru-RU" sz="1800" b="1" smtClean="0"/>
            </a:br>
            <a:r>
              <a:rPr lang="ru-RU" sz="1800" b="1" smtClean="0"/>
              <a:t>Прости бабуля, что не мог</a:t>
            </a:r>
            <a:br>
              <a:rPr lang="ru-RU" sz="1800" b="1" smtClean="0"/>
            </a:br>
            <a:r>
              <a:rPr lang="ru-RU" sz="1800" b="1" smtClean="0"/>
              <a:t>Понять я раньше грусть твою!</a:t>
            </a:r>
            <a:br>
              <a:rPr lang="ru-RU" sz="1800" b="1" smtClean="0"/>
            </a:br>
            <a:r>
              <a:rPr lang="ru-RU" sz="1800" b="1" smtClean="0"/>
              <a:t>Я, видно, сердцем не дорос,</a:t>
            </a:r>
            <a:br>
              <a:rPr lang="ru-RU" sz="1800" b="1" smtClean="0"/>
            </a:br>
            <a:r>
              <a:rPr lang="ru-RU" sz="1800" b="1" smtClean="0"/>
              <a:t>Прося тебя играть в войну.</a:t>
            </a:r>
            <a:br>
              <a:rPr lang="ru-RU" sz="1800" b="1" smtClean="0"/>
            </a:br>
            <a:r>
              <a:rPr lang="ru-RU" sz="1800" b="1" smtClean="0"/>
              <a:t>И в День Победы каждый год</a:t>
            </a:r>
            <a:br>
              <a:rPr lang="ru-RU" sz="1800" b="1" smtClean="0"/>
            </a:br>
            <a:r>
              <a:rPr lang="ru-RU" sz="1800" b="1" smtClean="0"/>
              <a:t>Теперь поздравить я спешу</a:t>
            </a:r>
            <a:br>
              <a:rPr lang="ru-RU" sz="1800" b="1" smtClean="0"/>
            </a:br>
            <a:r>
              <a:rPr lang="ru-RU" sz="1800" b="1" smtClean="0"/>
              <a:t>Всех мне знакомых стариков,</a:t>
            </a:r>
            <a:br>
              <a:rPr lang="ru-RU" sz="1800" b="1" smtClean="0"/>
            </a:br>
            <a:r>
              <a:rPr lang="ru-RU" sz="1800" b="1" smtClean="0"/>
              <a:t>Но прежде - бабушку свою.</a:t>
            </a:r>
          </a:p>
        </p:txBody>
      </p:sp>
      <p:pic>
        <p:nvPicPr>
          <p:cNvPr id="14340" name="Picture 4" descr="im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05200"/>
            <a:ext cx="3333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9%20m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9144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85522A-666A-4B22-82A9-FFE07D8F5920}" type="slidenum">
              <a:rPr lang="ru-RU"/>
              <a:pPr/>
              <a:t>14</a:t>
            </a:fld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7696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00FF"/>
                </a:solidFill>
              </a:rPr>
              <a:t>Давайте прощаться с нашими гостями.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00FF"/>
                </a:solidFill>
              </a:rPr>
              <a:t>Звучит песня День Победы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Давайте порисуем.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0000FF"/>
                </a:solidFill>
              </a:rPr>
              <a:t>Нарисуйте 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0000FF"/>
                </a:solidFill>
              </a:rPr>
              <a:t>какой вы видите </a:t>
            </a: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0000FF"/>
                </a:solidFill>
              </a:rPr>
              <a:t>войну и Победу.</a:t>
            </a:r>
          </a:p>
          <a:p>
            <a:pPr eaLnBrk="1" hangingPunct="1">
              <a:buFontTx/>
              <a:buNone/>
            </a:pPr>
            <a:endParaRPr lang="ru-RU" sz="2800" b="1" i="1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ru-RU" sz="2800" b="1" i="1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0000FF"/>
                </a:solidFill>
              </a:rPr>
              <a:t>ИТОГ: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Ребята скажите когда началась Великая Отечественная война ?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Кто такие ветераны? Кто такие фашисты?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Что это за праздник – 9 мая?</a:t>
            </a:r>
          </a:p>
        </p:txBody>
      </p:sp>
      <p:pic>
        <p:nvPicPr>
          <p:cNvPr id="15364" name="Picture 6" descr="bcf2e82c36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90600"/>
            <a:ext cx="4724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53F1B3-3879-4240-9750-A587B15706B0}" type="slidenum">
              <a:rPr lang="ru-RU"/>
              <a:pPr/>
              <a:t>15</a:t>
            </a:fld>
            <a:endParaRPr lang="ru-RU"/>
          </a:p>
        </p:txBody>
      </p:sp>
      <p:pic>
        <p:nvPicPr>
          <p:cNvPr id="16387" name="Picture 4" descr="a15a4b574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217253-DF3C-4CCC-9F4E-B43D7234DBF8}" type="slidenum">
              <a:rPr lang="ru-RU"/>
              <a:pPr/>
              <a:t>2</a:t>
            </a:fld>
            <a:endParaRPr 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u="sng" smtClean="0">
                <a:solidFill>
                  <a:srgbClr val="FF0000"/>
                </a:solidFill>
              </a:rPr>
              <a:t>Тема: «9 мая – День  Победы»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FF"/>
                </a:solidFill>
              </a:rPr>
              <a:t>Цель:</a:t>
            </a:r>
            <a:r>
              <a:rPr lang="ru-RU" smtClean="0">
                <a:solidFill>
                  <a:srgbClr val="0000FF"/>
                </a:solidFill>
              </a:rPr>
              <a:t> Закрепить знания детей об Великой Отечественной Войне.  Воспитывать бережное отношение  к ветеранам.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FF"/>
                </a:solidFill>
              </a:rPr>
              <a:t>Материал:</a:t>
            </a:r>
            <a:r>
              <a:rPr lang="ru-RU" smtClean="0">
                <a:solidFill>
                  <a:srgbClr val="0000FF"/>
                </a:solidFill>
              </a:rPr>
              <a:t> Наглядный материал – картины, плакаты. Фотографии военных лет. Знаки почета. Песни военных лет и песни о Победе. Приглашенный ветеран (ветераны).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562600"/>
            <a:ext cx="44243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543081-C01E-4E63-AE12-77F3D6816C82}" type="slidenum">
              <a:rPr lang="ru-RU"/>
              <a:pPr/>
              <a:t>3</a:t>
            </a:fld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465388" y="492125"/>
            <a:ext cx="5019675" cy="27305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0000"/>
                </a:solidFill>
              </a:rPr>
              <a:t>Ветераны.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77200" cy="3962400"/>
          </a:xfrm>
        </p:spPr>
        <p:txBody>
          <a:bodyPr/>
          <a:lstStyle/>
          <a:p>
            <a:pPr eaLnBrk="1" hangingPunct="1"/>
            <a:r>
              <a:rPr lang="ru-RU" sz="2400" smtClean="0"/>
              <a:t>На наш праздник мы пригласили гостей — ветеранов Великой Отечественной войны. Сейчас они войдут в зал, а мы встретим их стоя под аплодисменты.</a:t>
            </a:r>
          </a:p>
          <a:p>
            <a:pPr eaLnBrk="1" hangingPunct="1"/>
            <a:r>
              <a:rPr lang="ru-RU" sz="1400" smtClean="0"/>
              <a:t>Звучит музыка, все дети стоят и хлопают, ведущая вводит в зал ветеранов и рассаживает их на почетные места.</a:t>
            </a:r>
          </a:p>
          <a:p>
            <a:pPr eaLnBrk="1" hangingPunct="1"/>
            <a:r>
              <a:rPr lang="ru-RU" sz="2400" smtClean="0">
                <a:solidFill>
                  <a:srgbClr val="0000FF"/>
                </a:solidFill>
              </a:rPr>
              <a:t>Ветераны - Это означает, что они были участниками тех далеких героических дней. Это они защищали нашу мирную жизнь от фашистских захватчиков. </a:t>
            </a:r>
            <a:br>
              <a:rPr lang="ru-RU" sz="2400" smtClean="0">
                <a:solidFill>
                  <a:srgbClr val="0000FF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sz="1800" smtClean="0">
                <a:solidFill>
                  <a:schemeClr val="folHlink"/>
                </a:solidFill>
              </a:rPr>
              <a:t>.</a:t>
            </a:r>
          </a:p>
        </p:txBody>
      </p:sp>
      <p:pic>
        <p:nvPicPr>
          <p:cNvPr id="4101" name="Picture 8" descr="Картинка 3 из 954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38600"/>
            <a:ext cx="34671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Картинка 18 из 9547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038600"/>
            <a:ext cx="181133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A93199-EE92-4496-AED3-A5C306E0BD56}" type="slidenum">
              <a:rPr lang="ru-RU"/>
              <a:pPr/>
              <a:t>4</a:t>
            </a:fld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4648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...Летней ночью, на рассвете, 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Гитлер дал войскам приказ 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И послал солдат немецких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Против всех людей советских,— 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Это значит — против нас.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1752600" y="44958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ru-RU" sz="200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ru-RU" sz="200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/>
              <a:t>Звучит музыка песни «День победы»</a:t>
            </a:r>
            <a:endParaRPr lang="ru-RU" sz="2000">
              <a:solidFill>
                <a:srgbClr val="FF00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/>
              <a:t>Д. Тухманова, в зал входят дети и рассаживаются на места.</a:t>
            </a:r>
          </a:p>
        </p:txBody>
      </p:sp>
      <p:pic>
        <p:nvPicPr>
          <p:cNvPr id="5125" name="i-main-pic" descr="Картинка 28 из 353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57200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BD7EC8-D255-4091-8A01-FFCD72CC1191}" type="slidenum">
              <a:rPr lang="ru-RU"/>
              <a:pPr/>
              <a:t>5</a:t>
            </a:fld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534400" cy="36576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0000FF"/>
                </a:solidFill>
              </a:rPr>
              <a:t>на рассвете </a:t>
            </a:r>
            <a:r>
              <a:rPr lang="ru-RU" i="1" smtClean="0">
                <a:solidFill>
                  <a:srgbClr val="FF0000"/>
                </a:solidFill>
              </a:rPr>
              <a:t>22 июня 1941 года в 4 часа утра без объявления войны</a:t>
            </a:r>
            <a:r>
              <a:rPr lang="ru-RU" i="1" smtClean="0">
                <a:solidFill>
                  <a:srgbClr val="0000FF"/>
                </a:solidFill>
              </a:rPr>
              <a:t> фашистская Германия напала на нашу Родину, прервав мирный труд русского народа. </a:t>
            </a:r>
            <a:r>
              <a:rPr lang="ru-RU" i="1" smtClean="0">
                <a:solidFill>
                  <a:srgbClr val="FF0000"/>
                </a:solidFill>
              </a:rPr>
              <a:t>Началась Великая Отечественная война. </a:t>
            </a:r>
          </a:p>
          <a:p>
            <a:pPr eaLnBrk="1" hangingPunct="1"/>
            <a:r>
              <a:rPr lang="ru-RU" sz="1600" smtClean="0"/>
              <a:t>(звучит </a:t>
            </a:r>
            <a:r>
              <a:rPr lang="ru-RU" sz="1600" b="1" smtClean="0"/>
              <a:t>песня «Священная война»).</a:t>
            </a:r>
            <a:r>
              <a:rPr lang="ru-RU" sz="1600" smtClean="0"/>
              <a:t> </a:t>
            </a:r>
          </a:p>
        </p:txBody>
      </p:sp>
      <p:pic>
        <p:nvPicPr>
          <p:cNvPr id="6148" name="Picture 6" descr="victory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895600"/>
            <a:ext cx="333375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i-main-pic" descr="Картинка 58 из 3537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38600"/>
            <a:ext cx="40100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39F9ED-A48D-4D26-9D1E-9D5B4FAEF413}" type="slidenum">
              <a:rPr lang="ru-RU"/>
              <a:pPr/>
              <a:t>6</a:t>
            </a:fld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04800"/>
            <a:ext cx="76200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0000FF"/>
                </a:solidFill>
              </a:rPr>
              <a:t>Но фашисты просчитались. На защиту свободной любимой Родины встал весь народ от мала до велика. В те дни появилась такая песня-призыв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FF0000"/>
                </a:solidFill>
              </a:rPr>
              <a:t>«Вставай, страна огромная, / </a:t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Вставай на смертный бой, / </a:t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С фашисткой силой темною, / </a:t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С проклятою ордой». </a:t>
            </a:r>
          </a:p>
        </p:txBody>
      </p:sp>
      <p:pic>
        <p:nvPicPr>
          <p:cNvPr id="7172" name="Picture 10" descr="Картинка 61 из 353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276600"/>
            <a:ext cx="43148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685800" y="39624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600"/>
              <a:t>Дети, я хочу, чтобы вы послушали эту песню.</a:t>
            </a:r>
            <a:endParaRPr lang="ru-RU" sz="1600" i="1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600" i="1"/>
              <a:t>Звучит </a:t>
            </a:r>
            <a:r>
              <a:rPr lang="ru-RU" sz="1600" i="1">
                <a:hlinkClick r:id="rId4"/>
              </a:rPr>
              <a:t>песня «Вставай, страна огромная»</a:t>
            </a:r>
            <a:r>
              <a:rPr lang="ru-RU" sz="1600" i="1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600" i="1"/>
              <a:t>(муз. А. Александрова,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600" i="1"/>
              <a:t>сл. В. Лебедева-Кумача)</a:t>
            </a:r>
            <a:r>
              <a:rPr lang="ru-RU" sz="160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018CC9-C31D-4F8A-8B20-D2A1E9F52D57}" type="slidenum">
              <a:rPr lang="ru-RU"/>
              <a:pPr/>
              <a:t>7</a:t>
            </a:fld>
            <a:endParaRPr lang="ru-RU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3725" cy="381000"/>
          </a:xfrm>
        </p:spPr>
        <p:txBody>
          <a:bodyPr/>
          <a:lstStyle/>
          <a:p>
            <a:pPr eaLnBrk="1" hangingPunct="1"/>
            <a:r>
              <a:rPr lang="ru-RU" sz="3600" u="sng" smtClean="0">
                <a:solidFill>
                  <a:srgbClr val="FF0000"/>
                </a:solidFill>
              </a:rPr>
              <a:t>Война длилась долгих четыре года.</a:t>
            </a:r>
            <a:endParaRPr lang="ru-RU" sz="3600" b="1" u="sng" smtClean="0">
              <a:solidFill>
                <a:srgbClr val="FF000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6962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FF"/>
                </a:solidFill>
              </a:rPr>
              <a:t>		Наша доблестная армия не только прогнала немцев с нашей земли, но и освободила народы других стран, захваченных гитлеровской Германией. Наши солдаты дошли до Берлина — столицы Германии. И там, на самом главном здании, которое называлось Рейхстагом, был водружен наш красный флаг Победы. </a:t>
            </a:r>
            <a:endParaRPr lang="ru-RU" sz="2400" b="1" smtClean="0">
              <a:solidFill>
                <a:srgbClr val="0000FF"/>
              </a:solidFill>
            </a:endParaRPr>
          </a:p>
        </p:txBody>
      </p:sp>
      <p:pic>
        <p:nvPicPr>
          <p:cNvPr id="8197" name="Picture 17" descr="58810802_da2fe328d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81400"/>
            <a:ext cx="3962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8" descr="Диорама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808A4A-D433-4B65-844B-A559B1E57BE8}" type="slidenum">
              <a:rPr lang="ru-RU"/>
              <a:pPr/>
              <a:t>8</a:t>
            </a:fld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Письма с фронта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191000"/>
          </a:xfrm>
        </p:spPr>
        <p:txBody>
          <a:bodyPr/>
          <a:lstStyle/>
          <a:p>
            <a:pPr eaLnBrk="1" hangingPunct="1"/>
            <a:r>
              <a:rPr lang="ru-RU" smtClean="0"/>
              <a:t>Наши дедушки и бабушки получали во время войны письма не такие как сейчас, а вот такими треугольниками.</a:t>
            </a:r>
          </a:p>
        </p:txBody>
      </p:sp>
      <p:pic>
        <p:nvPicPr>
          <p:cNvPr id="9221" name="Picture 4" descr="im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365601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3896EA-DC20-45DB-A6FC-91A0AE1CF299}" type="slidenum">
              <a:rPr lang="ru-RU"/>
              <a:pPr/>
              <a:t>9</a:t>
            </a:fld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4114800" cy="5105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</a:t>
            </a:r>
            <a:r>
              <a:rPr lang="ru-RU" sz="4000" smtClean="0">
                <a:solidFill>
                  <a:srgbClr val="FF0000"/>
                </a:solidFill>
              </a:rPr>
              <a:t>9 мая 1945 </a:t>
            </a:r>
            <a:r>
              <a:rPr lang="ru-RU" sz="4000" smtClean="0"/>
              <a:t>года закончилась война, и этот день стал самым светлым и любимым праздником —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b="1" smtClean="0">
                <a:solidFill>
                  <a:srgbClr val="FF0000"/>
                </a:solidFill>
              </a:rPr>
              <a:t>Днем Победы! </a:t>
            </a:r>
          </a:p>
        </p:txBody>
      </p:sp>
      <p:pic>
        <p:nvPicPr>
          <p:cNvPr id="10244" name="Picture 7" descr="s068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85800"/>
            <a:ext cx="4017963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375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Оформление по умолчанию</vt:lpstr>
      <vt:lpstr>9 мая – День Победы</vt:lpstr>
      <vt:lpstr>Тема: «9 мая – День  Победы»</vt:lpstr>
      <vt:lpstr>Ветераны.</vt:lpstr>
      <vt:lpstr>Слайд 4</vt:lpstr>
      <vt:lpstr>Слайд 5</vt:lpstr>
      <vt:lpstr>Слайд 6</vt:lpstr>
      <vt:lpstr>Война длилась долгих четыре года.</vt:lpstr>
      <vt:lpstr>Письма с фронта</vt:lpstr>
      <vt:lpstr>Слайд 9</vt:lpstr>
      <vt:lpstr>Памятники героям.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Aleksey</cp:lastModifiedBy>
  <cp:revision>48</cp:revision>
  <cp:lastPrinted>1601-01-01T00:00:00Z</cp:lastPrinted>
  <dcterms:created xsi:type="dcterms:W3CDTF">1601-01-01T00:00:00Z</dcterms:created>
  <dcterms:modified xsi:type="dcterms:W3CDTF">2015-05-06T20:20:00Z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