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D222E-1A14-4354-9C9F-F11807BFA63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27C1-81AA-4CC7-B962-3EDF634528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857232"/>
            <a:ext cx="5286412" cy="207170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БАБОЧКИ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ИЗ ПЛАСТИКОВЫХ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БУТЫЛОК</a:t>
            </a:r>
            <a:r>
              <a:rPr lang="ru-RU" b="1" dirty="0" smtClean="0"/>
              <a:t> 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2290" name="Picture 2" descr="http://allforchildren.ru/article/butterfly/butterfly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0788" y="3500438"/>
            <a:ext cx="3168407" cy="3109914"/>
          </a:xfrm>
          <a:prstGeom prst="rect">
            <a:avLst/>
          </a:prstGeom>
          <a:noFill/>
        </p:spPr>
      </p:pic>
      <p:pic>
        <p:nvPicPr>
          <p:cNvPr id="12292" name="Picture 4" descr="http://allforchildren.ru/article/butterfly/butterfly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3053618" cy="3000396"/>
          </a:xfrm>
          <a:prstGeom prst="rect">
            <a:avLst/>
          </a:prstGeom>
          <a:noFill/>
        </p:spPr>
      </p:pic>
      <p:pic>
        <p:nvPicPr>
          <p:cNvPr id="12296" name="Picture 8" descr="http://allforchildren.ru/article/butterfly/butterfly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876"/>
            <a:ext cx="4171282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allforchildren.ru/article/butterfly/butterfly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04933"/>
            <a:ext cx="6643734" cy="6197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allforchildren.ru/article/butterfly/butterfly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6500858" cy="603553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428604"/>
            <a:ext cx="652743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143900" y="142852"/>
            <a:ext cx="566181" cy="65556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</a:p>
          <a:p>
            <a:pPr algn="ctr"/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</a:p>
          <a:p>
            <a:pPr algn="ctr"/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Нам понадобится центральная часть бутылки.</a:t>
            </a:r>
            <a:endParaRPr lang="ru-RU" dirty="0"/>
          </a:p>
        </p:txBody>
      </p:sp>
      <p:pic>
        <p:nvPicPr>
          <p:cNvPr id="1026" name="Picture 2" descr="&amp;YAcy;&amp;bcy;&amp;lcy;&amp;ocy;&amp;chcy;&amp;kcy;&amp;ocy; &amp;icy;&amp;zcy; &amp;pcy;&amp;lcy;&amp;acy;&amp;scy;&amp;tcy;&amp;icy;&amp;kcy;&amp;ocy;&amp;vcy;&amp;ycy;&amp;khcy; &amp;bcy;&amp;ucy;&amp;tcy;&amp;ycy;&amp;lcy;&amp;ocy;&amp;k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5357850" cy="47149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</a:t>
            </a:r>
            <a:endParaRPr lang="ru-RU" dirty="0"/>
          </a:p>
        </p:txBody>
      </p:sp>
      <p:pic>
        <p:nvPicPr>
          <p:cNvPr id="15362" name="Picture 2" descr="http://funforkids.ru/paint/butterfly/butterfly095.gif"/>
          <p:cNvPicPr>
            <a:picLocks noChangeAspect="1" noChangeArrowheads="1"/>
          </p:cNvPicPr>
          <p:nvPr/>
        </p:nvPicPr>
        <p:blipFill>
          <a:blip r:embed="rId2"/>
          <a:srcRect b="3169"/>
          <a:stretch>
            <a:fillRect/>
          </a:stretch>
        </p:blipFill>
        <p:spPr bwMode="auto">
          <a:xfrm>
            <a:off x="571472" y="1285860"/>
            <a:ext cx="3345873" cy="2857520"/>
          </a:xfrm>
          <a:prstGeom prst="rect">
            <a:avLst/>
          </a:prstGeom>
          <a:noFill/>
        </p:spPr>
      </p:pic>
      <p:pic>
        <p:nvPicPr>
          <p:cNvPr id="15364" name="Picture 4" descr="http://funforkids.ru/paint/butterfly/butterfly112.gif"/>
          <p:cNvPicPr>
            <a:picLocks noChangeAspect="1" noChangeArrowheads="1"/>
          </p:cNvPicPr>
          <p:nvPr/>
        </p:nvPicPr>
        <p:blipFill>
          <a:blip r:embed="rId3"/>
          <a:srcRect t="8182" b="7272"/>
          <a:stretch>
            <a:fillRect/>
          </a:stretch>
        </p:blipFill>
        <p:spPr bwMode="auto">
          <a:xfrm>
            <a:off x="4429124" y="1214422"/>
            <a:ext cx="4177942" cy="2643206"/>
          </a:xfrm>
          <a:prstGeom prst="rect">
            <a:avLst/>
          </a:prstGeom>
          <a:noFill/>
        </p:spPr>
      </p:pic>
      <p:pic>
        <p:nvPicPr>
          <p:cNvPr id="15366" name="Picture 6" descr="http://funforkids.ru/paint/butterfly/butterfly113.gif"/>
          <p:cNvPicPr>
            <a:picLocks noChangeAspect="1" noChangeArrowheads="1"/>
          </p:cNvPicPr>
          <p:nvPr/>
        </p:nvPicPr>
        <p:blipFill>
          <a:blip r:embed="rId4"/>
          <a:srcRect r="1470" b="3408"/>
          <a:stretch>
            <a:fillRect/>
          </a:stretch>
        </p:blipFill>
        <p:spPr bwMode="auto">
          <a:xfrm rot="331809">
            <a:off x="428596" y="3857628"/>
            <a:ext cx="3566297" cy="2714644"/>
          </a:xfrm>
          <a:prstGeom prst="rect">
            <a:avLst/>
          </a:prstGeom>
          <a:noFill/>
        </p:spPr>
      </p:pic>
      <p:pic>
        <p:nvPicPr>
          <p:cNvPr id="15368" name="Picture 8" descr="http://funforkids.ru/paint/butterfly/butterfly003.gif"/>
          <p:cNvPicPr>
            <a:picLocks noChangeAspect="1" noChangeArrowheads="1"/>
          </p:cNvPicPr>
          <p:nvPr/>
        </p:nvPicPr>
        <p:blipFill>
          <a:blip r:embed="rId5"/>
          <a:srcRect b="3333"/>
          <a:stretch>
            <a:fillRect/>
          </a:stretch>
        </p:blipFill>
        <p:spPr bwMode="auto">
          <a:xfrm rot="1694557">
            <a:off x="4598500" y="2848323"/>
            <a:ext cx="4022939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llforchildren.ru/article/illustr/bottle0401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4053641" cy="3786214"/>
          </a:xfrm>
          <a:prstGeom prst="rect">
            <a:avLst/>
          </a:prstGeom>
          <a:noFill/>
        </p:spPr>
      </p:pic>
      <p:pic>
        <p:nvPicPr>
          <p:cNvPr id="16388" name="Picture 4" descr="http://allforchildren.ru/article/illustr/bottle0402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42852"/>
            <a:ext cx="3632387" cy="3071834"/>
          </a:xfrm>
          <a:prstGeom prst="rect">
            <a:avLst/>
          </a:prstGeom>
          <a:noFill/>
        </p:spPr>
      </p:pic>
      <p:pic>
        <p:nvPicPr>
          <p:cNvPr id="16390" name="Picture 6" descr="http://allforchildren.ru/article/illustr/bottle0404b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357694"/>
            <a:ext cx="2472253" cy="2071702"/>
          </a:xfrm>
          <a:prstGeom prst="rect">
            <a:avLst/>
          </a:prstGeom>
          <a:noFill/>
        </p:spPr>
      </p:pic>
      <p:pic>
        <p:nvPicPr>
          <p:cNvPr id="16392" name="Picture 8" descr="http://allforchildren.ru/article/illustr/bottle0407b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500438"/>
            <a:ext cx="3814756" cy="3171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оложите рисунок под пластину и маркером сведите рисунок на неё. </a:t>
            </a:r>
            <a:endParaRPr lang="ru-RU" dirty="0"/>
          </a:p>
        </p:txBody>
      </p:sp>
      <p:pic>
        <p:nvPicPr>
          <p:cNvPr id="18434" name="Picture 2" descr="&amp;Bcy;&amp;acy;&amp;bcy;&amp;ocy;&amp;chcy;&amp;kcy;&amp;acy; &amp;icy;&amp;zcy; &amp;pcy;&amp;lcy;&amp;acy;&amp;scy;&amp;tcy;&amp;icy;&amp;kcy;&amp;ocy;&amp;vcy;&amp;ocy;&amp;jcy; &amp;bcy;&amp;ucy;&amp;tcy;&amp;ycy;&amp;lcy;&amp;kcy;&amp;icy;"/>
          <p:cNvPicPr>
            <a:picLocks noChangeAspect="1" noChangeArrowheads="1"/>
          </p:cNvPicPr>
          <p:nvPr/>
        </p:nvPicPr>
        <p:blipFill>
          <a:blip r:embed="rId2"/>
          <a:srcRect t="5821"/>
          <a:stretch>
            <a:fillRect/>
          </a:stretch>
        </p:blipFill>
        <p:spPr bwMode="auto">
          <a:xfrm>
            <a:off x="1643041" y="1571612"/>
            <a:ext cx="5942905" cy="4995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Получилась бабочка - с крылышками, загнутыми вниз.</a:t>
            </a:r>
            <a:endParaRPr lang="ru-RU" dirty="0"/>
          </a:p>
        </p:txBody>
      </p:sp>
      <p:pic>
        <p:nvPicPr>
          <p:cNvPr id="17410" name="Picture 2" descr="&amp;Bcy;&amp;acy;&amp;bcy;&amp;ocy;&amp;chcy;&amp;kcy;&amp;acy; &amp;icy;&amp;zcy; &amp;pcy;&amp;lcy;&amp;acy;&amp;scy;&amp;tcy;&amp;icy;&amp;kcy;&amp;ocy;&amp;vcy;&amp;ocy;&amp;jcy; &amp;bcy;&amp;ucy;&amp;tcy;&amp;ycy;&amp;lcy;&amp;kcy;&amp;icy;"/>
          <p:cNvPicPr>
            <a:picLocks noChangeAspect="1" noChangeArrowheads="1"/>
          </p:cNvPicPr>
          <p:nvPr/>
        </p:nvPicPr>
        <p:blipFill>
          <a:blip r:embed="rId2"/>
          <a:srcRect t="6303" r="2499"/>
          <a:stretch>
            <a:fillRect/>
          </a:stretch>
        </p:blipFill>
        <p:spPr bwMode="auto">
          <a:xfrm>
            <a:off x="1655212" y="1785926"/>
            <a:ext cx="5297316" cy="4543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Загните крылья бабочки по линиям, показанным на фото, в противоположную сторону – вверх.</a:t>
            </a:r>
            <a:endParaRPr lang="ru-RU" dirty="0"/>
          </a:p>
        </p:txBody>
      </p:sp>
      <p:pic>
        <p:nvPicPr>
          <p:cNvPr id="19458" name="Picture 2" descr="&amp;Bcy;&amp;acy;&amp;bcy;&amp;ocy;&amp;chcy;&amp;kcy;&amp;acy; &amp;icy;&amp;zcy; &amp;pcy;&amp;lcy;&amp;acy;&amp;scy;&amp;tcy;&amp;icy;&amp;kcy;&amp;ocy;&amp;vcy;&amp;ocy;&amp;jcy; &amp;bcy;&amp;ucy;&amp;tcy;&amp;ycy;&amp;lcy;&amp;kcy;&amp;icy;"/>
          <p:cNvPicPr>
            <a:picLocks noChangeAspect="1" noChangeArrowheads="1"/>
          </p:cNvPicPr>
          <p:nvPr/>
        </p:nvPicPr>
        <p:blipFill>
          <a:blip r:embed="rId2"/>
          <a:srcRect t="6303" r="2499"/>
          <a:stretch>
            <a:fillRect/>
          </a:stretch>
        </p:blipFill>
        <p:spPr bwMode="auto">
          <a:xfrm>
            <a:off x="1812476" y="2234615"/>
            <a:ext cx="5116978" cy="4388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Теперь положение крыльев бабочки вполне естественное.</a:t>
            </a:r>
            <a:endParaRPr lang="ru-RU" dirty="0"/>
          </a:p>
        </p:txBody>
      </p:sp>
      <p:pic>
        <p:nvPicPr>
          <p:cNvPr id="20482" name="Picture 2" descr="&amp;Bcy;&amp;acy;&amp;bcy;&amp;ocy;&amp;chcy;&amp;kcy;&amp;acy; &amp;icy;&amp;zcy; &amp;pcy;&amp;lcy;&amp;acy;&amp;scy;&amp;tcy;&amp;icy;&amp;kcy;&amp;ocy;&amp;vcy;&amp;ocy;&amp;jcy; &amp;bcy;&amp;ucy;&amp;tcy;&amp;ycy;&amp;lcy;&amp;kcy;&amp;icy;"/>
          <p:cNvPicPr>
            <a:picLocks noChangeAspect="1" noChangeArrowheads="1"/>
          </p:cNvPicPr>
          <p:nvPr/>
        </p:nvPicPr>
        <p:blipFill>
          <a:blip r:embed="rId2"/>
          <a:srcRect t="6303"/>
          <a:stretch>
            <a:fillRect/>
          </a:stretch>
        </p:blipFill>
        <p:spPr bwMode="auto">
          <a:xfrm>
            <a:off x="1643042" y="1571612"/>
            <a:ext cx="6018598" cy="5033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Приступаем к раскрашиванию бабочки.</a:t>
            </a:r>
            <a:endParaRPr lang="ru-RU" dirty="0"/>
          </a:p>
        </p:txBody>
      </p:sp>
      <p:pic>
        <p:nvPicPr>
          <p:cNvPr id="21506" name="Picture 2" descr="http://allforchildren.ru/article/butterfly/butterfly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6477043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72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БАБОЧКИ  ИЗ ПЛАСТИКОВЫХ  БУТЫЛОК  </vt:lpstr>
      <vt:lpstr>Нам понадобится центральная часть бутылки.</vt:lpstr>
      <vt:lpstr>Шаблоны</vt:lpstr>
      <vt:lpstr>Слайд 4</vt:lpstr>
      <vt:lpstr>Положите рисунок под пластину и маркером сведите рисунок на неё. </vt:lpstr>
      <vt:lpstr>Получилась бабочка - с крылышками, загнутыми вниз.</vt:lpstr>
      <vt:lpstr>Загните крылья бабочки по линиям, показанным на фото, в противоположную сторону – вверх.</vt:lpstr>
      <vt:lpstr>Теперь положение крыльев бабочки вполне естественное.</vt:lpstr>
      <vt:lpstr>Приступаем к раскрашиванию бабочки.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БАБОЧКИ ИЗ ПЛАСТИКОВЫХ БУТЫЛОК  </dc:title>
  <dc:creator>User</dc:creator>
  <cp:lastModifiedBy>User</cp:lastModifiedBy>
  <cp:revision>4</cp:revision>
  <dcterms:created xsi:type="dcterms:W3CDTF">2015-04-26T14:16:06Z</dcterms:created>
  <dcterms:modified xsi:type="dcterms:W3CDTF">2015-04-26T14:48:02Z</dcterms:modified>
</cp:coreProperties>
</file>