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06/relationships/vbaProject" Target="vbaProject.bin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2EA3C-2A8C-4DC8-A6C8-F6A18C460E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FAB92-42E3-471E-9740-649501F2E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B090C-E514-48BB-A9C8-9B8A5CDEC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49FC3-4A72-48CF-A4D6-17B22C0C45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B6032-0D02-4AF1-96EA-CD45D7853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6C63E-AB1A-44BE-B528-6691367A82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FA085-EEC6-40A6-9CAB-D7DD22598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F6354-6E7D-4BD8-83EE-BE9D359DB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7B5F8-9159-4A6E-855B-C14E7C122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1522B-9ADB-4499-AE98-9C7749089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38FBF-3609-41AB-BF0F-7E174938A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159D4B9-1296-4088-B740-A58DFA8F0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ru-RU" sz="2400" dirty="0" smtClean="0"/>
              <a:t>математика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688" y="6286500"/>
            <a:ext cx="7715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0070C0"/>
                </a:solidFill>
              </a:rPr>
              <a:t>Макрос создан программистом </a:t>
            </a:r>
            <a:r>
              <a:rPr lang="ru-RU" dirty="0" err="1">
                <a:solidFill>
                  <a:srgbClr val="0070C0"/>
                </a:solidFill>
              </a:rPr>
              <a:t>Хансом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Хофманом</a:t>
            </a:r>
            <a:r>
              <a:rPr lang="ru-RU" dirty="0">
                <a:solidFill>
                  <a:srgbClr val="0070C0"/>
                </a:solidFill>
              </a:rPr>
              <a:t> (Германия)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5469" y="1922056"/>
            <a:ext cx="826008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БОЛЬШЕ-</a:t>
            </a:r>
          </a:p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ЕНЬШЕ - ПОРОВНУ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83568" y="260648"/>
            <a:ext cx="7960968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Муниципальное автономное дошкольное</a:t>
            </a:r>
            <a:b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 образовательное учреждение Белоярского района</a:t>
            </a:r>
            <a:b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 «Центр развития ребенка – детский сад «Сказка»</a:t>
            </a:r>
            <a:b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 pitchFamily="18" charset="0"/>
                <a:ea typeface="+mj-ea"/>
                <a:cs typeface="Times New Roman" pitchFamily="18" charset="0"/>
              </a:rPr>
              <a:t> г. Белоярский»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411413" y="4437063"/>
            <a:ext cx="6400800" cy="936625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Calibri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Воспитатель: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Козлова </a:t>
            </a:r>
            <a:r>
              <a:rPr lang="ru-RU" sz="3200" b="1" dirty="0" err="1">
                <a:solidFill>
                  <a:srgbClr val="4F81BD">
                    <a:lumMod val="75000"/>
                  </a:srgbClr>
                </a:solidFill>
                <a:latin typeface="Calibri"/>
              </a:rPr>
              <a:t>Файруза</a:t>
            </a:r>
            <a:r>
              <a:rPr lang="ru-RU" sz="3200" b="1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 </a:t>
            </a:r>
            <a:r>
              <a:rPr lang="ru-RU" sz="3200" b="1" dirty="0" err="1">
                <a:solidFill>
                  <a:srgbClr val="4F81BD">
                    <a:lumMod val="75000"/>
                  </a:srgbClr>
                </a:solidFill>
                <a:latin typeface="Calibri"/>
              </a:rPr>
              <a:t>Нафисовна</a:t>
            </a:r>
            <a:endParaRPr lang="ru-RU" sz="3200" b="1" dirty="0">
              <a:solidFill>
                <a:srgbClr val="4F81BD">
                  <a:lumMod val="75000"/>
                </a:srgbClr>
              </a:solidFill>
              <a:latin typeface="Calibri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9" name="Прямоугольник 9"/>
          <p:cNvSpPr>
            <a:spLocks noChangeArrowheads="1"/>
          </p:cNvSpPr>
          <p:nvPr/>
        </p:nvSpPr>
        <p:spPr bwMode="auto">
          <a:xfrm>
            <a:off x="4140200" y="5876925"/>
            <a:ext cx="730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sz="1500" b="1">
                <a:solidFill>
                  <a:srgbClr val="376092"/>
                </a:solidFill>
                <a:latin typeface="Calibri" pitchFamily="34" charset="0"/>
              </a:rPr>
              <a:t>2014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Admin\Мои документы\садик\подготовка к школе\гуси лебеди\малин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015204">
            <a:off x="3192962" y="3719973"/>
            <a:ext cx="1179960" cy="1538883"/>
          </a:xfrm>
          <a:prstGeom prst="rect">
            <a:avLst/>
          </a:prstGeom>
          <a:noFill/>
        </p:spPr>
      </p:pic>
      <p:pic>
        <p:nvPicPr>
          <p:cNvPr id="4" name="Picture 2" descr="D:\Documents and Settings\Admin\Мои документы\садик\подготовка к школе\гуси лебеди\малин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15241">
            <a:off x="1656202" y="3675217"/>
            <a:ext cx="1179960" cy="1538883"/>
          </a:xfrm>
          <a:prstGeom prst="rect">
            <a:avLst/>
          </a:prstGeom>
          <a:noFill/>
        </p:spPr>
      </p:pic>
      <p:pic>
        <p:nvPicPr>
          <p:cNvPr id="5" name="Picture 2" descr="D:\Documents and Settings\Admin\Мои документы\садик\подготовка к школе\гуси лебеди\малин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633178">
            <a:off x="4790903" y="3765172"/>
            <a:ext cx="1179960" cy="1538883"/>
          </a:xfrm>
          <a:prstGeom prst="rect">
            <a:avLst/>
          </a:prstGeom>
          <a:noFill/>
        </p:spPr>
      </p:pic>
      <p:pic>
        <p:nvPicPr>
          <p:cNvPr id="9" name="Picture 3" descr="D:\Documents and Settings\Admin\Мои документы\садик\подготовка к школе\гуси лебеди\клубник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594759"/>
            <a:ext cx="1872208" cy="1906249"/>
          </a:xfrm>
          <a:prstGeom prst="rect">
            <a:avLst/>
          </a:prstGeom>
          <a:noFill/>
        </p:spPr>
      </p:pic>
      <p:pic>
        <p:nvPicPr>
          <p:cNvPr id="10" name="Picture 3" descr="D:\Documents and Settings\Admin\Мои документы\садик\подготовка к школе\гуси лебеди\клубник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484784"/>
            <a:ext cx="1872208" cy="1906249"/>
          </a:xfrm>
          <a:prstGeom prst="rect">
            <a:avLst/>
          </a:prstGeom>
          <a:noFill/>
        </p:spPr>
      </p:pic>
      <p:pic>
        <p:nvPicPr>
          <p:cNvPr id="11" name="Picture 3" descr="D:\Documents and Settings\Admin\Мои документы\садик\подготовка к школе\гуси лебеди\клубник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484784"/>
            <a:ext cx="1872208" cy="190624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Admin\Мои документы\садик\подготовка к школе\гуси лебеди\малин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92696"/>
            <a:ext cx="1179960" cy="1538883"/>
          </a:xfrm>
          <a:prstGeom prst="rect">
            <a:avLst/>
          </a:prstGeom>
          <a:noFill/>
        </p:spPr>
      </p:pic>
      <p:pic>
        <p:nvPicPr>
          <p:cNvPr id="3" name="Picture 2" descr="D:\Documents and Settings\Admin\Мои документы\садик\подготовка к школе\гуси лебеди\малин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501008"/>
            <a:ext cx="1179960" cy="1538883"/>
          </a:xfrm>
          <a:prstGeom prst="rect">
            <a:avLst/>
          </a:prstGeom>
          <a:noFill/>
        </p:spPr>
      </p:pic>
      <p:pic>
        <p:nvPicPr>
          <p:cNvPr id="5" name="Picture 2" descr="D:\Documents and Settings\Admin\Мои документы\садик\подготовка к школе\гуси лебеди\малин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941168"/>
            <a:ext cx="1179960" cy="1538883"/>
          </a:xfrm>
          <a:prstGeom prst="rect">
            <a:avLst/>
          </a:prstGeom>
          <a:noFill/>
        </p:spPr>
      </p:pic>
      <p:pic>
        <p:nvPicPr>
          <p:cNvPr id="6" name="Picture 2" descr="D:\Documents and Settings\Admin\Мои документы\садик\подготовка к школе\гуси лебеди\малин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060848"/>
            <a:ext cx="1179960" cy="1538883"/>
          </a:xfrm>
          <a:prstGeom prst="rect">
            <a:avLst/>
          </a:prstGeom>
          <a:noFill/>
        </p:spPr>
      </p:pic>
      <p:pic>
        <p:nvPicPr>
          <p:cNvPr id="1027" name="Picture 3" descr="D:\Documents and Settings\Admin\Мои документы\садик\подготовка к школе\гуси лебеди\клубник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509120"/>
            <a:ext cx="1872208" cy="1906249"/>
          </a:xfrm>
          <a:prstGeom prst="rect">
            <a:avLst/>
          </a:prstGeom>
          <a:noFill/>
        </p:spPr>
      </p:pic>
      <p:pic>
        <p:nvPicPr>
          <p:cNvPr id="11" name="Picture 3" descr="D:\Documents and Settings\Admin\Мои документы\садик\подготовка к школе\гуси лебеди\клубник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564904"/>
            <a:ext cx="1872208" cy="1906249"/>
          </a:xfrm>
          <a:prstGeom prst="rect">
            <a:avLst/>
          </a:prstGeom>
          <a:noFill/>
        </p:spPr>
      </p:pic>
      <p:pic>
        <p:nvPicPr>
          <p:cNvPr id="12" name="Picture 3" descr="D:\Documents and Settings\Admin\Мои документы\садик\подготовка к школе\гуси лебеди\клубник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548680"/>
            <a:ext cx="1872208" cy="190624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Admin\Мои документы\садик\подготовка к школе\гуси лебеди\малин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484784"/>
            <a:ext cx="1179960" cy="1538883"/>
          </a:xfrm>
          <a:prstGeom prst="rect">
            <a:avLst/>
          </a:prstGeom>
          <a:noFill/>
        </p:spPr>
      </p:pic>
      <p:pic>
        <p:nvPicPr>
          <p:cNvPr id="3" name="Picture 2" descr="D:\Documents and Settings\Admin\Мои документы\садик\подготовка к школе\гуси лебеди\малин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556792"/>
            <a:ext cx="1179960" cy="1538883"/>
          </a:xfrm>
          <a:prstGeom prst="rect">
            <a:avLst/>
          </a:prstGeom>
          <a:noFill/>
        </p:spPr>
      </p:pic>
      <p:pic>
        <p:nvPicPr>
          <p:cNvPr id="5" name="Picture 2" descr="D:\Documents and Settings\Admin\Мои документы\садик\подготовка к школе\гуси лебеди\малин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530077"/>
            <a:ext cx="1179960" cy="1538883"/>
          </a:xfrm>
          <a:prstGeom prst="rect">
            <a:avLst/>
          </a:prstGeom>
          <a:noFill/>
        </p:spPr>
      </p:pic>
      <p:pic>
        <p:nvPicPr>
          <p:cNvPr id="6" name="Picture 2" descr="D:\Documents and Settings\Admin\Мои документы\садик\подготовка к школе\гуси лебеди\малин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1179960" cy="1538883"/>
          </a:xfrm>
          <a:prstGeom prst="rect">
            <a:avLst/>
          </a:prstGeom>
          <a:noFill/>
        </p:spPr>
      </p:pic>
      <p:pic>
        <p:nvPicPr>
          <p:cNvPr id="7" name="Picture 2" descr="D:\Documents and Settings\Admin\Мои документы\садик\подготовка к школе\гуси лебеди\малин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84784"/>
            <a:ext cx="1179960" cy="1538883"/>
          </a:xfrm>
          <a:prstGeom prst="rect">
            <a:avLst/>
          </a:prstGeom>
          <a:noFill/>
        </p:spPr>
      </p:pic>
      <p:pic>
        <p:nvPicPr>
          <p:cNvPr id="1027" name="Picture 3" descr="D:\Documents and Settings\Admin\Мои документы\садик\подготовка к школе\гуси лебеди\клубник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933056"/>
            <a:ext cx="1872208" cy="1906249"/>
          </a:xfrm>
          <a:prstGeom prst="rect">
            <a:avLst/>
          </a:prstGeom>
          <a:noFill/>
        </p:spPr>
      </p:pic>
      <p:pic>
        <p:nvPicPr>
          <p:cNvPr id="9" name="Picture 3" descr="D:\Documents and Settings\Admin\Мои документы\садик\подготовка к школе\гуси лебеди\клубник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933056"/>
            <a:ext cx="1872208" cy="1906249"/>
          </a:xfrm>
          <a:prstGeom prst="rect">
            <a:avLst/>
          </a:prstGeom>
          <a:noFill/>
        </p:spPr>
      </p:pic>
      <p:pic>
        <p:nvPicPr>
          <p:cNvPr id="11" name="Picture 3" descr="D:\Documents and Settings\Admin\Мои документы\садик\подготовка к школе\гуси лебеди\клубник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005064"/>
            <a:ext cx="1872208" cy="1906249"/>
          </a:xfrm>
          <a:prstGeom prst="rect">
            <a:avLst/>
          </a:prstGeom>
          <a:noFill/>
        </p:spPr>
      </p:pic>
      <p:pic>
        <p:nvPicPr>
          <p:cNvPr id="12" name="Picture 3" descr="D:\Documents and Settings\Admin\Мои документы\садик\подготовка к школе\гуси лебеди\клубник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3933056"/>
            <a:ext cx="1872208" cy="190624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средняя группа\презентации для ИД\тарелка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861048"/>
            <a:ext cx="3486150" cy="1676400"/>
          </a:xfrm>
          <a:prstGeom prst="rect">
            <a:avLst/>
          </a:prstGeom>
          <a:noFill/>
        </p:spPr>
      </p:pic>
      <p:pic>
        <p:nvPicPr>
          <p:cNvPr id="2052" name="Picture 4" descr="D:\средняя группа\презентации для ИД\тарелка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931299"/>
            <a:ext cx="3528392" cy="1585933"/>
          </a:xfrm>
          <a:prstGeom prst="rect">
            <a:avLst/>
          </a:prstGeom>
          <a:noFill/>
        </p:spPr>
      </p:pic>
      <p:pic>
        <p:nvPicPr>
          <p:cNvPr id="17" name="Picture 2" descr="D:\Documents and Settings\Admin\Мои документы\садик\подготовка к школе\гуси лебеди\малин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9138" y="1030688"/>
            <a:ext cx="1179960" cy="1538883"/>
          </a:xfrm>
          <a:prstGeom prst="rect">
            <a:avLst/>
          </a:prstGeom>
          <a:noFill/>
        </p:spPr>
      </p:pic>
      <p:pic>
        <p:nvPicPr>
          <p:cNvPr id="18" name="Picture 2" descr="D:\Documents and Settings\Admin\Мои документы\садик\подготовка к школе\гуси лебеди\малин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980728"/>
            <a:ext cx="1179960" cy="1538883"/>
          </a:xfrm>
          <a:prstGeom prst="rect">
            <a:avLst/>
          </a:prstGeom>
          <a:noFill/>
        </p:spPr>
      </p:pic>
      <p:pic>
        <p:nvPicPr>
          <p:cNvPr id="19" name="Picture 2" descr="D:\Documents and Settings\Admin\Мои документы\садик\подготовка к школе\гуси лебеди\малин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980728"/>
            <a:ext cx="1179960" cy="1538883"/>
          </a:xfrm>
          <a:prstGeom prst="rect">
            <a:avLst/>
          </a:prstGeom>
          <a:noFill/>
        </p:spPr>
      </p:pic>
      <p:pic>
        <p:nvPicPr>
          <p:cNvPr id="20" name="Picture 2" descr="D:\Documents and Settings\Admin\Мои документы\садик\подготовка к школе\гуси лебеди\малин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908720"/>
            <a:ext cx="1179960" cy="1538883"/>
          </a:xfrm>
          <a:prstGeom prst="rect">
            <a:avLst/>
          </a:prstGeom>
          <a:noFill/>
        </p:spPr>
      </p:pic>
      <p:pic>
        <p:nvPicPr>
          <p:cNvPr id="21" name="Picture 2" descr="D:\Documents and Settings\Admin\Мои документы\садик\подготовка к школе\гуси лебеди\малин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908720"/>
            <a:ext cx="1179960" cy="1538883"/>
          </a:xfrm>
          <a:prstGeom prst="rect">
            <a:avLst/>
          </a:prstGeom>
          <a:noFill/>
        </p:spPr>
      </p:pic>
      <p:pic>
        <p:nvPicPr>
          <p:cNvPr id="22" name="Picture 3" descr="D:\Documents and Settings\Admin\Мои документы\садик\подготовка к школе\гуси лебеди\клубник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692696"/>
            <a:ext cx="1872208" cy="1906249"/>
          </a:xfrm>
          <a:prstGeom prst="rect">
            <a:avLst/>
          </a:prstGeom>
          <a:noFill/>
        </p:spPr>
      </p:pic>
      <p:pic>
        <p:nvPicPr>
          <p:cNvPr id="23" name="Picture 3" descr="D:\Documents and Settings\Admin\Мои документы\садик\подготовка к школе\гуси лебеди\клубник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764704"/>
            <a:ext cx="1872208" cy="1906249"/>
          </a:xfrm>
          <a:prstGeom prst="rect">
            <a:avLst/>
          </a:prstGeom>
          <a:noFill/>
        </p:spPr>
      </p:pic>
      <p:pic>
        <p:nvPicPr>
          <p:cNvPr id="24" name="Picture 3" descr="D:\Documents and Settings\Admin\Мои документы\садик\подготовка к школе\гуси лебеди\клубник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764704"/>
            <a:ext cx="1872208" cy="1906249"/>
          </a:xfrm>
          <a:prstGeom prst="rect">
            <a:avLst/>
          </a:prstGeom>
          <a:noFill/>
        </p:spPr>
      </p:pic>
      <p:pic>
        <p:nvPicPr>
          <p:cNvPr id="25" name="Picture 3" descr="D:\Documents and Settings\Admin\Мои документы\садик\подготовка к школе\гуси лебеди\клубник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764704"/>
            <a:ext cx="1872208" cy="1906249"/>
          </a:xfrm>
          <a:prstGeom prst="rect">
            <a:avLst/>
          </a:prstGeom>
          <a:noFill/>
        </p:spPr>
      </p:pic>
      <p:pic>
        <p:nvPicPr>
          <p:cNvPr id="26" name="Picture 3" descr="D:\Documents and Settings\Admin\Мои документы\садик\подготовка к школе\гуси лебеди\клубника-1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764704"/>
            <a:ext cx="1872208" cy="190624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24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TERRA-BIT</cp:lastModifiedBy>
  <cp:revision>33</cp:revision>
  <dcterms:created xsi:type="dcterms:W3CDTF">2010-04-23T03:00:43Z</dcterms:created>
  <dcterms:modified xsi:type="dcterms:W3CDTF">2014-11-06T15:50:34Z</dcterms:modified>
</cp:coreProperties>
</file>