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9" r:id="rId4"/>
    <p:sldId id="259" r:id="rId5"/>
    <p:sldId id="273" r:id="rId6"/>
    <p:sldId id="271" r:id="rId7"/>
    <p:sldId id="277" r:id="rId8"/>
    <p:sldId id="278" r:id="rId9"/>
    <p:sldId id="270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2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C04F6-86AB-4BAD-A337-E7F03724B40D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0FAE8-1304-4519-A3C4-2614A7DD1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6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0FAE8-1304-4519-A3C4-2614A7DD160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6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6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4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0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3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8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2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6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2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3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C5C6-A153-4669-9318-F70D79C84640}" type="datetimeFigureOut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34D22-5469-4DD7-803E-2267558CB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12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8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56" y="-7105"/>
            <a:ext cx="9220608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40" y="-40889"/>
            <a:ext cx="920697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2" y="0"/>
            <a:ext cx="921139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50"/>
            <a:ext cx="919315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5904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7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20" y="-54000"/>
            <a:ext cx="9280320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" y="-78408"/>
            <a:ext cx="9147840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7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" y="0"/>
            <a:ext cx="9106944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8" y="-54000"/>
            <a:ext cx="9165888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00"/>
            <a:ext cx="912537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0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0"/>
            <a:ext cx="9220608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1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64" y="-90421"/>
            <a:ext cx="924345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" y="0"/>
            <a:ext cx="9115584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7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" y="0"/>
            <a:ext cx="9206784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0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5" y="-33040"/>
            <a:ext cx="922521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2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69" y="-54000"/>
            <a:ext cx="919315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789"/>
            <a:ext cx="9184128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3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" y="0"/>
            <a:ext cx="914745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9" y="-69846"/>
            <a:ext cx="915667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" y="-54000"/>
            <a:ext cx="915225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4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04" y="0"/>
            <a:ext cx="9170304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0320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0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0" y="-54000"/>
            <a:ext cx="917491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66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Экран (4:3)</PresentationFormat>
  <Paragraphs>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Машуля</dc:creator>
  <cp:lastModifiedBy>Машуля</cp:lastModifiedBy>
  <cp:revision>2</cp:revision>
  <dcterms:created xsi:type="dcterms:W3CDTF">2015-04-18T11:55:41Z</dcterms:created>
  <dcterms:modified xsi:type="dcterms:W3CDTF">2015-04-18T12:08:55Z</dcterms:modified>
</cp:coreProperties>
</file>