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9" r:id="rId3"/>
    <p:sldId id="271" r:id="rId4"/>
    <p:sldId id="273" r:id="rId5"/>
    <p:sldId id="274" r:id="rId6"/>
    <p:sldId id="275" r:id="rId7"/>
    <p:sldId id="279" r:id="rId8"/>
    <p:sldId id="280" r:id="rId9"/>
    <p:sldId id="261" r:id="rId10"/>
    <p:sldId id="262" r:id="rId11"/>
    <p:sldId id="263" r:id="rId12"/>
    <p:sldId id="264" r:id="rId13"/>
    <p:sldId id="265" r:id="rId14"/>
    <p:sldId id="266" r:id="rId15"/>
    <p:sldId id="285" r:id="rId16"/>
    <p:sldId id="278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2FDAC8-9AEA-412B-BCC7-D9837D74709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C03AA5A-EA45-4C9E-94DA-89927F7AD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7.gif"/><Relationship Id="rId5" Type="http://schemas.openxmlformats.org/officeDocument/2006/relationships/image" Target="../media/image7.gif"/><Relationship Id="rId10" Type="http://schemas.openxmlformats.org/officeDocument/2006/relationships/image" Target="../media/image16.gif"/><Relationship Id="rId4" Type="http://schemas.openxmlformats.org/officeDocument/2006/relationships/image" Target="../media/image6.gif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0.gif"/><Relationship Id="rId3" Type="http://schemas.openxmlformats.org/officeDocument/2006/relationships/image" Target="../media/image18.gif"/><Relationship Id="rId7" Type="http://schemas.openxmlformats.org/officeDocument/2006/relationships/image" Target="../media/image4.jpeg"/><Relationship Id="rId12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gif"/><Relationship Id="rId5" Type="http://schemas.openxmlformats.org/officeDocument/2006/relationships/image" Target="../media/image19.gif"/><Relationship Id="rId15" Type="http://schemas.openxmlformats.org/officeDocument/2006/relationships/image" Target="../media/image21.gif"/><Relationship Id="rId10" Type="http://schemas.openxmlformats.org/officeDocument/2006/relationships/image" Target="../media/image15.gif"/><Relationship Id="rId4" Type="http://schemas.openxmlformats.org/officeDocument/2006/relationships/image" Target="../media/image6.gif"/><Relationship Id="rId9" Type="http://schemas.openxmlformats.org/officeDocument/2006/relationships/image" Target="../media/image8.gif"/><Relationship Id="rId1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9px.ru/sstorage/53/2012/02/mid_34154_4837.jpg"/>
          <p:cNvPicPr>
            <a:picLocks noChangeAspect="1" noChangeArrowheads="1"/>
          </p:cNvPicPr>
          <p:nvPr/>
        </p:nvPicPr>
        <p:blipFill>
          <a:blip r:embed="rId2" cstate="print"/>
          <a:srcRect t="42595"/>
          <a:stretch>
            <a:fillRect/>
          </a:stretch>
        </p:blipFill>
        <p:spPr bwMode="auto">
          <a:xfrm>
            <a:off x="0" y="0"/>
            <a:ext cx="9144000" cy="737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5143512"/>
            <a:ext cx="1587279" cy="1936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572140"/>
            <a:ext cx="1385504" cy="1579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013176"/>
            <a:ext cx="1785950" cy="2035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4664"/>
            <a:ext cx="6552728" cy="1902820"/>
          </a:xfrm>
          <a:prstGeom prst="rect">
            <a:avLst/>
          </a:prstGeom>
          <a:noFill/>
        </p:spPr>
      </p:pic>
      <p:pic>
        <p:nvPicPr>
          <p:cNvPr id="8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048" y="557064"/>
            <a:ext cx="6552728" cy="1902820"/>
          </a:xfrm>
          <a:prstGeom prst="rect">
            <a:avLst/>
          </a:prstGeom>
          <a:noFill/>
        </p:spPr>
      </p:pic>
      <p:pic>
        <p:nvPicPr>
          <p:cNvPr id="9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9144000" cy="190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rosti.ru/patterns/00/04/83/8bed1bd856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publicdomainpictures.net/pictures/40000/nahled/question-mark.jpg"/>
          <p:cNvPicPr>
            <a:picLocks noChangeAspect="1" noChangeArrowheads="1"/>
          </p:cNvPicPr>
          <p:nvPr/>
        </p:nvPicPr>
        <p:blipFill>
          <a:blip r:embed="rId3" cstate="print"/>
          <a:srcRect l="17897" r="10371"/>
          <a:stretch>
            <a:fillRect/>
          </a:stretch>
        </p:blipFill>
        <p:spPr bwMode="auto">
          <a:xfrm>
            <a:off x="5436096" y="3212976"/>
            <a:ext cx="504056" cy="67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www.publicdomainpictures.net/pictures/40000/nahled/question-mark.jpg"/>
          <p:cNvPicPr>
            <a:picLocks noChangeAspect="1" noChangeArrowheads="1"/>
          </p:cNvPicPr>
          <p:nvPr/>
        </p:nvPicPr>
        <p:blipFill>
          <a:blip r:embed="rId3" cstate="print"/>
          <a:srcRect l="17897" r="10371"/>
          <a:stretch>
            <a:fillRect/>
          </a:stretch>
        </p:blipFill>
        <p:spPr bwMode="auto">
          <a:xfrm>
            <a:off x="5940152" y="2420888"/>
            <a:ext cx="504056" cy="67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задержка 6"/>
          <p:cNvSpPr/>
          <p:nvPr/>
        </p:nvSpPr>
        <p:spPr>
          <a:xfrm rot="16200000">
            <a:off x="6624228" y="3609020"/>
            <a:ext cx="504056" cy="288032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s://encrypted-tbn3.gstatic.com/images?q=tbn:ANd9GcQwVLx-MzLnjwIh5BH5DahrX7HepKZsdupdcnU-TGFHCRE7cY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12976"/>
            <a:ext cx="80199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s://encrypted-tbn3.gstatic.com/images?q=tbn:ANd9GcQwVLx-MzLnjwIh5BH5DahrX7HepKZsdupdcnU-TGFHCRE7cY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04864"/>
            <a:ext cx="80199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задержка 9"/>
          <p:cNvSpPr/>
          <p:nvPr/>
        </p:nvSpPr>
        <p:spPr>
          <a:xfrm rot="16200000">
            <a:off x="3455876" y="3104964"/>
            <a:ext cx="576064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36096" y="0"/>
            <a:ext cx="3168352" cy="155679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9144000" cy="1902820"/>
          </a:xfrm>
          <a:prstGeom prst="rect">
            <a:avLst/>
          </a:prstGeom>
          <a:noFill/>
        </p:spPr>
      </p:pic>
      <p:pic>
        <p:nvPicPr>
          <p:cNvPr id="11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-747464"/>
            <a:ext cx="2900883" cy="290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rosti.ru/patterns/00/04/83/8bed1bd856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www.publicdomainpictures.net/pictures/40000/nahled/question-mark.jpg"/>
          <p:cNvPicPr>
            <a:picLocks noChangeAspect="1" noChangeArrowheads="1"/>
          </p:cNvPicPr>
          <p:nvPr/>
        </p:nvPicPr>
        <p:blipFill>
          <a:blip r:embed="rId3" cstate="print"/>
          <a:srcRect l="17897" r="10371"/>
          <a:stretch>
            <a:fillRect/>
          </a:stretch>
        </p:blipFill>
        <p:spPr bwMode="auto">
          <a:xfrm>
            <a:off x="5940152" y="2420888"/>
            <a:ext cx="504056" cy="67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задержка 6"/>
          <p:cNvSpPr/>
          <p:nvPr/>
        </p:nvSpPr>
        <p:spPr>
          <a:xfrm rot="16200000">
            <a:off x="6552220" y="3609020"/>
            <a:ext cx="504056" cy="288032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7"/>
          <p:cNvSpPr/>
          <p:nvPr/>
        </p:nvSpPr>
        <p:spPr>
          <a:xfrm rot="16200000">
            <a:off x="5400092" y="3392996"/>
            <a:ext cx="576064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https://encrypted-tbn3.gstatic.com/images?q=tbn:ANd9GcQwVLx-MzLnjwIh5BH5DahrX7HepKZsdupdcnU-TGFHCRE7cY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12976"/>
            <a:ext cx="80199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encrypted-tbn3.gstatic.com/images?q=tbn:ANd9GcQwVLx-MzLnjwIh5BH5DahrX7HepKZsdupdcnU-TGFHCRE7cY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04864"/>
            <a:ext cx="80199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задержка 10"/>
          <p:cNvSpPr/>
          <p:nvPr/>
        </p:nvSpPr>
        <p:spPr>
          <a:xfrm rot="16200000">
            <a:off x="3527884" y="3104964"/>
            <a:ext cx="576064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64088" y="0"/>
            <a:ext cx="3168352" cy="155679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902820"/>
          </a:xfrm>
          <a:prstGeom prst="rect">
            <a:avLst/>
          </a:prstGeom>
          <a:noFill/>
        </p:spPr>
      </p:pic>
      <p:pic>
        <p:nvPicPr>
          <p:cNvPr id="14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-675456"/>
            <a:ext cx="2900883" cy="290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rosti.ru/patterns/00/04/83/8bed1bd856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Блок-схема: задержка 6"/>
          <p:cNvSpPr/>
          <p:nvPr/>
        </p:nvSpPr>
        <p:spPr>
          <a:xfrm rot="16200000">
            <a:off x="6624228" y="3609020"/>
            <a:ext cx="504056" cy="288032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7"/>
          <p:cNvSpPr/>
          <p:nvPr/>
        </p:nvSpPr>
        <p:spPr>
          <a:xfrm rot="16200000">
            <a:off x="5400092" y="3320988"/>
            <a:ext cx="576064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https://encrypted-tbn3.gstatic.com/images?q=tbn:ANd9GcQwVLx-MzLnjwIh5BH5DahrX7HepKZsdupdcnU-TGFHCRE7cY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80199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задержка 10"/>
          <p:cNvSpPr/>
          <p:nvPr/>
        </p:nvSpPr>
        <p:spPr>
          <a:xfrm rot="16200000">
            <a:off x="3455876" y="3104964"/>
            <a:ext cx="576064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адержка 11"/>
          <p:cNvSpPr/>
          <p:nvPr/>
        </p:nvSpPr>
        <p:spPr>
          <a:xfrm rot="16200000">
            <a:off x="5940152" y="2492896"/>
            <a:ext cx="504056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36096" y="0"/>
            <a:ext cx="3168352" cy="155679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9144000" cy="1902820"/>
          </a:xfrm>
          <a:prstGeom prst="rect">
            <a:avLst/>
          </a:prstGeom>
          <a:noFill/>
        </p:spPr>
      </p:pic>
      <p:pic>
        <p:nvPicPr>
          <p:cNvPr id="13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-675456"/>
            <a:ext cx="2900883" cy="2908153"/>
          </a:xfrm>
          <a:prstGeom prst="rect">
            <a:avLst/>
          </a:prstGeom>
          <a:noFill/>
        </p:spPr>
      </p:pic>
      <p:pic>
        <p:nvPicPr>
          <p:cNvPr id="16" name="Picture 4" descr="http://www.publicdomainpictures.net/pictures/40000/nahled/question-mark.jpg"/>
          <p:cNvPicPr>
            <a:picLocks noChangeAspect="1" noChangeArrowheads="1"/>
          </p:cNvPicPr>
          <p:nvPr/>
        </p:nvPicPr>
        <p:blipFill>
          <a:blip r:embed="rId6" cstate="print"/>
          <a:srcRect l="17897" r="10371"/>
          <a:stretch>
            <a:fillRect/>
          </a:stretch>
        </p:blipFill>
        <p:spPr bwMode="auto">
          <a:xfrm>
            <a:off x="4139952" y="2060848"/>
            <a:ext cx="504056" cy="67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rosti.ru/patterns/00/04/83/8bed1bd856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Блок-схема: задержка 6"/>
          <p:cNvSpPr/>
          <p:nvPr/>
        </p:nvSpPr>
        <p:spPr>
          <a:xfrm rot="16200000">
            <a:off x="6552220" y="3609020"/>
            <a:ext cx="504056" cy="288032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7"/>
          <p:cNvSpPr/>
          <p:nvPr/>
        </p:nvSpPr>
        <p:spPr>
          <a:xfrm rot="16200000">
            <a:off x="5400092" y="3392996"/>
            <a:ext cx="576064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https://encrypted-tbn3.gstatic.com/images?q=tbn:ANd9GcQwVLx-MzLnjwIh5BH5DahrX7HepKZsdupdcnU-TGFHCRE7cY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80199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задержка 10"/>
          <p:cNvSpPr/>
          <p:nvPr/>
        </p:nvSpPr>
        <p:spPr>
          <a:xfrm rot="16200000">
            <a:off x="3455876" y="3104964"/>
            <a:ext cx="576064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адержка 11"/>
          <p:cNvSpPr/>
          <p:nvPr/>
        </p:nvSpPr>
        <p:spPr>
          <a:xfrm rot="16200000">
            <a:off x="5868144" y="2492896"/>
            <a:ext cx="504056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адержка 13"/>
          <p:cNvSpPr/>
          <p:nvPr/>
        </p:nvSpPr>
        <p:spPr>
          <a:xfrm rot="16200000">
            <a:off x="4139952" y="2276872"/>
            <a:ext cx="504056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36096" y="0"/>
            <a:ext cx="3168352" cy="155679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9144000" cy="1902820"/>
          </a:xfrm>
          <a:prstGeom prst="rect">
            <a:avLst/>
          </a:prstGeom>
          <a:noFill/>
        </p:spPr>
      </p:pic>
      <p:pic>
        <p:nvPicPr>
          <p:cNvPr id="10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-675456"/>
            <a:ext cx="2900883" cy="290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rosti.ru/patterns/00/04/83/8bed1bd856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87"/>
          </a:xfrm>
          <a:prstGeom prst="rect">
            <a:avLst/>
          </a:prstGeom>
          <a:noFill/>
        </p:spPr>
      </p:pic>
      <p:sp>
        <p:nvSpPr>
          <p:cNvPr id="7" name="Блок-схема: задержка 6"/>
          <p:cNvSpPr/>
          <p:nvPr/>
        </p:nvSpPr>
        <p:spPr>
          <a:xfrm rot="16200000">
            <a:off x="6624228" y="3609020"/>
            <a:ext cx="504056" cy="288032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7"/>
          <p:cNvSpPr/>
          <p:nvPr/>
        </p:nvSpPr>
        <p:spPr>
          <a:xfrm rot="16200000">
            <a:off x="5400092" y="3392996"/>
            <a:ext cx="576064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3383868" y="3032956"/>
            <a:ext cx="648072" cy="432048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адержка 11"/>
          <p:cNvSpPr/>
          <p:nvPr/>
        </p:nvSpPr>
        <p:spPr>
          <a:xfrm rot="16200000">
            <a:off x="5904148" y="2384884"/>
            <a:ext cx="504056" cy="432048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адержка 13"/>
          <p:cNvSpPr/>
          <p:nvPr/>
        </p:nvSpPr>
        <p:spPr>
          <a:xfrm rot="16200000">
            <a:off x="4139952" y="2276872"/>
            <a:ext cx="504056" cy="360040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адержка 9"/>
          <p:cNvSpPr/>
          <p:nvPr/>
        </p:nvSpPr>
        <p:spPr>
          <a:xfrm rot="16200000">
            <a:off x="1619672" y="3356992"/>
            <a:ext cx="576064" cy="432048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64088" y="0"/>
            <a:ext cx="3168352" cy="155679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345" y="0"/>
            <a:ext cx="8251655" cy="2420888"/>
          </a:xfrm>
          <a:prstGeom prst="rect">
            <a:avLst/>
          </a:prstGeom>
          <a:noFill/>
        </p:spPr>
      </p:pic>
      <p:pic>
        <p:nvPicPr>
          <p:cNvPr id="9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-459432"/>
            <a:ext cx="2808312" cy="290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9px.ru/sstorage/53/2012/02/mid_34154_4837.jpg"/>
          <p:cNvPicPr>
            <a:picLocks noChangeAspect="1" noChangeArrowheads="1"/>
          </p:cNvPicPr>
          <p:nvPr/>
        </p:nvPicPr>
        <p:blipFill>
          <a:blip r:embed="rId2" cstate="print"/>
          <a:srcRect t="39886"/>
          <a:stretch>
            <a:fillRect/>
          </a:stretch>
        </p:blipFill>
        <p:spPr bwMode="auto">
          <a:xfrm>
            <a:off x="0" y="0"/>
            <a:ext cx="9144000" cy="7379296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1914521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4857760"/>
            <a:ext cx="1728817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357826"/>
            <a:ext cx="1489068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2434" y="5010160"/>
            <a:ext cx="1728817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-747464"/>
            <a:ext cx="3800475" cy="3810000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4151211-ac3908f4b649bb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07904" y="548680"/>
            <a:ext cx="1296144" cy="1209675"/>
          </a:xfrm>
          <a:prstGeom prst="rect">
            <a:avLst/>
          </a:prstGeom>
          <a:noFill/>
        </p:spPr>
      </p:pic>
      <p:pic>
        <p:nvPicPr>
          <p:cNvPr id="13" name="Picture 4" descr="C:\Users\Администратор\Desktop\ab4d9b0aebe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492896"/>
            <a:ext cx="1809750" cy="1362075"/>
          </a:xfrm>
          <a:prstGeom prst="rect">
            <a:avLst/>
          </a:prstGeom>
          <a:noFill/>
        </p:spPr>
      </p:pic>
      <p:pic>
        <p:nvPicPr>
          <p:cNvPr id="14" name="Picture 3" descr="C:\Users\Администратор\Desktop\7547745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92896"/>
            <a:ext cx="1238250" cy="990600"/>
          </a:xfrm>
          <a:prstGeom prst="rect">
            <a:avLst/>
          </a:prstGeom>
          <a:noFill/>
        </p:spPr>
      </p:pic>
      <p:pic>
        <p:nvPicPr>
          <p:cNvPr id="15" name="Picture 5" descr="C:\Users\Администратор\Desktop\Моя папка\анимашки\анимация\птицы\a1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996952"/>
            <a:ext cx="1524000" cy="809625"/>
          </a:xfrm>
          <a:prstGeom prst="rect">
            <a:avLst/>
          </a:prstGeom>
          <a:noFill/>
        </p:spPr>
      </p:pic>
      <p:pic>
        <p:nvPicPr>
          <p:cNvPr id="6145" name="Picture 1" descr="C:\Users\Администратор\Desktop\bb56d5be411328ffefb50ee957a493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149080"/>
            <a:ext cx="1095201" cy="890554"/>
          </a:xfrm>
          <a:prstGeom prst="rect">
            <a:avLst/>
          </a:prstGeom>
          <a:noFill/>
        </p:spPr>
      </p:pic>
      <p:pic>
        <p:nvPicPr>
          <p:cNvPr id="6146" name="Picture 2" descr="C:\Users\Администратор\Desktop\96118730_nasekomoe2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3140968"/>
            <a:ext cx="1299006" cy="1126232"/>
          </a:xfrm>
          <a:prstGeom prst="rect">
            <a:avLst/>
          </a:prstGeom>
          <a:noFill/>
        </p:spPr>
      </p:pic>
      <p:pic>
        <p:nvPicPr>
          <p:cNvPr id="21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5013176"/>
            <a:ext cx="1728817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3" descr="C:\Users\Администратор\Desktop\0a304001be18800c01a4e101c3bdae29.jp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692696"/>
            <a:ext cx="1078235" cy="88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9px.ru/sstorage/53/2012/02/mid_34154_4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87824"/>
            <a:ext cx="9144000" cy="11017224"/>
          </a:xfrm>
          <a:prstGeom prst="rect">
            <a:avLst/>
          </a:prstGeom>
          <a:noFill/>
        </p:spPr>
      </p:pic>
      <p:pic>
        <p:nvPicPr>
          <p:cNvPr id="14342" name="Picture 6" descr="анимированная радуг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3104935" cy="1638786"/>
          </a:xfrm>
          <a:prstGeom prst="rect">
            <a:avLst/>
          </a:prstGeom>
          <a:noFill/>
        </p:spPr>
      </p:pic>
      <p:pic>
        <p:nvPicPr>
          <p:cNvPr id="14348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675456"/>
            <a:ext cx="3800475" cy="3810000"/>
          </a:xfrm>
          <a:prstGeom prst="rect">
            <a:avLst/>
          </a:prstGeom>
          <a:noFill/>
        </p:spPr>
      </p:pic>
      <p:pic>
        <p:nvPicPr>
          <p:cNvPr id="11265" name="Picture 1" descr="C:\Users\Администратор\Desktop\Моя папка\анимашки\картинки\clip53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561856"/>
            <a:ext cx="990600" cy="1296144"/>
          </a:xfrm>
          <a:prstGeom prst="rect">
            <a:avLst/>
          </a:prstGeom>
          <a:noFill/>
        </p:spPr>
      </p:pic>
      <p:pic>
        <p:nvPicPr>
          <p:cNvPr id="16" name="Picture 12" descr="http://lenagold.narod.ru/fon/clipart/r/rom/romash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81328"/>
            <a:ext cx="9144000" cy="720080"/>
          </a:xfrm>
          <a:prstGeom prst="rect">
            <a:avLst/>
          </a:prstGeom>
          <a:noFill/>
        </p:spPr>
      </p:pic>
      <p:pic>
        <p:nvPicPr>
          <p:cNvPr id="19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733256"/>
            <a:ext cx="1195749" cy="1412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" name="Picture 1" descr="C:\Users\Администратор\Desktop\96118730_nasekomoe2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4005064"/>
            <a:ext cx="1162766" cy="1008112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75477450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80528" y="2420888"/>
            <a:ext cx="1238250" cy="990600"/>
          </a:xfrm>
          <a:prstGeom prst="rect">
            <a:avLst/>
          </a:prstGeom>
          <a:noFill/>
        </p:spPr>
      </p:pic>
      <p:pic>
        <p:nvPicPr>
          <p:cNvPr id="24" name="Picture 1" descr="C:\Users\Администратор\Desktop\bb56d5be411328ffefb50ee957a4936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4005064"/>
            <a:ext cx="1095201" cy="890554"/>
          </a:xfrm>
          <a:prstGeom prst="rect">
            <a:avLst/>
          </a:prstGeom>
          <a:noFill/>
        </p:spPr>
      </p:pic>
      <p:pic>
        <p:nvPicPr>
          <p:cNvPr id="25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085184"/>
            <a:ext cx="1489068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5085184"/>
            <a:ext cx="1667584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дминистратор\Desktop\ab4d9b0aebe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2348880"/>
            <a:ext cx="1809750" cy="1362075"/>
          </a:xfrm>
          <a:prstGeom prst="rect">
            <a:avLst/>
          </a:prstGeom>
          <a:noFill/>
        </p:spPr>
      </p:pic>
      <p:pic>
        <p:nvPicPr>
          <p:cNvPr id="5126" name="Picture 6" descr="C:\Users\Администратор\Desktop\4151211-ac3908f4b649bb54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3779912" y="0"/>
            <a:ext cx="1008112" cy="1209675"/>
          </a:xfrm>
          <a:prstGeom prst="rect">
            <a:avLst/>
          </a:prstGeom>
          <a:noFill/>
        </p:spPr>
      </p:pic>
      <p:pic>
        <p:nvPicPr>
          <p:cNvPr id="5127" name="Picture 7" descr="C:\Users\Администратор\Desktop\Моя папка\анимашки\анимация\птицы\a17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2708920"/>
            <a:ext cx="1524000" cy="809625"/>
          </a:xfrm>
          <a:prstGeom prst="rect">
            <a:avLst/>
          </a:prstGeom>
          <a:noFill/>
        </p:spPr>
      </p:pic>
      <p:pic>
        <p:nvPicPr>
          <p:cNvPr id="5133" name="Picture 13" descr="C:\Users\Администратор\Desktop\0a304001be18800c01a4e101c3bdae29.jp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692696"/>
            <a:ext cx="1078235" cy="889008"/>
          </a:xfrm>
          <a:prstGeom prst="rect">
            <a:avLst/>
          </a:prstGeom>
          <a:noFill/>
        </p:spPr>
      </p:pic>
      <p:pic>
        <p:nvPicPr>
          <p:cNvPr id="20" name="Picture 6" descr="http://img-fotki.yandex.ru/get/6518/39663434.224/0_7c67f_666d66e_L.jpg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03648" y="4437112"/>
            <a:ext cx="309562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9px.ru/sstorage/53/2012/02/mid_34154_4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399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916832"/>
            <a:ext cx="2016224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573016"/>
            <a:ext cx="1944216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492896"/>
            <a:ext cx="1944216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1700808"/>
            <a:ext cx="1944216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79512" y="188640"/>
            <a:ext cx="2088232" cy="1772816"/>
          </a:xfrm>
          <a:prstGeom prst="triangle">
            <a:avLst>
              <a:gd name="adj" fmla="val 49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6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339752" y="1772816"/>
            <a:ext cx="2088232" cy="17728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4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572000" y="764704"/>
            <a:ext cx="2088232" cy="17728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5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732240" y="0"/>
            <a:ext cx="2088232" cy="17728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7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060848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2852936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4653136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3717032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15816" y="3717032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20072" y="2780928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3717032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20072" y="4653136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5517232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58082" y="3500438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58082" y="271462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58082" y="1928802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58082" y="4286256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9px.ru/sstorage/53/2012/02/mid_34154_4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79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57364"/>
            <a:ext cx="2016224" cy="538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071810"/>
            <a:ext cx="1944216" cy="417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428868"/>
            <a:ext cx="1944216" cy="481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1556792"/>
            <a:ext cx="1944216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2844" y="285728"/>
            <a:ext cx="2088232" cy="1556792"/>
          </a:xfrm>
          <a:prstGeom prst="triangle">
            <a:avLst>
              <a:gd name="adj" fmla="val 49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6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357422" y="1500174"/>
            <a:ext cx="2088232" cy="15567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4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572000" y="857232"/>
            <a:ext cx="2088232" cy="15567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5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732240" y="0"/>
            <a:ext cx="2088232" cy="15567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7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200024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2928934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4643446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378619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816" y="4365104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15816" y="3429000"/>
            <a:ext cx="864096" cy="720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15816" y="522920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15816" y="613792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86380" y="613792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2080" y="2564904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92080" y="342900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2080" y="4293096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52320" y="3284984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52320" y="2492896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452320" y="162880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5429264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4348" y="628652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92080" y="5157192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52320" y="486916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52320" y="4077072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52320" y="5661248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52320" y="6497960"/>
            <a:ext cx="86409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9px.ru/sstorage/53/2012/02/mid_34154_4837.jpg"/>
          <p:cNvPicPr>
            <a:picLocks noChangeAspect="1" noChangeArrowheads="1"/>
          </p:cNvPicPr>
          <p:nvPr/>
        </p:nvPicPr>
        <p:blipFill>
          <a:blip r:embed="rId2" cstate="print"/>
          <a:srcRect t="39886"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69160"/>
            <a:ext cx="1914521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4857760"/>
            <a:ext cx="1728817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357826"/>
            <a:ext cx="1489068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2434" y="5010160"/>
            <a:ext cx="1728817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640960" cy="1902820"/>
          </a:xfrm>
          <a:prstGeom prst="rect">
            <a:avLst/>
          </a:prstGeom>
          <a:noFill/>
        </p:spPr>
      </p:pic>
      <p:sp>
        <p:nvSpPr>
          <p:cNvPr id="8" name="5-конечная звезда 7"/>
          <p:cNvSpPr/>
          <p:nvPr/>
        </p:nvSpPr>
        <p:spPr>
          <a:xfrm>
            <a:off x="7668344" y="1628800"/>
            <a:ext cx="1152128" cy="1368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660232" y="2420888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Моя папка\анимашки\картинки\doll-other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51920" y="4437112"/>
            <a:ext cx="216024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4437112"/>
            <a:ext cx="216024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924944"/>
            <a:ext cx="216024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2924944"/>
            <a:ext cx="216024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2924944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5661248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3"/>
          <p:cNvSpPr/>
          <p:nvPr/>
        </p:nvSpPr>
        <p:spPr>
          <a:xfrm rot="1800047">
            <a:off x="4194740" y="1156914"/>
            <a:ext cx="307338" cy="174162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3702127">
            <a:off x="4286552" y="1895440"/>
            <a:ext cx="1713369" cy="21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Моя папка\анимашки\картинки\doll-other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2924944"/>
            <a:ext cx="216024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924944"/>
            <a:ext cx="216024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924944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149080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702127">
            <a:off x="4286552" y="1967448"/>
            <a:ext cx="1713369" cy="21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7216927">
            <a:off x="3518547" y="1956127"/>
            <a:ext cx="1713369" cy="21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7828236">
            <a:off x="4344195" y="5141975"/>
            <a:ext cx="1713369" cy="21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3702127">
            <a:off x="3444429" y="5203742"/>
            <a:ext cx="1877150" cy="22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9px.ru/sstorage/53/2012/02/mid_34154_4837.jpg"/>
          <p:cNvPicPr>
            <a:picLocks noChangeAspect="1" noChangeArrowheads="1"/>
          </p:cNvPicPr>
          <p:nvPr/>
        </p:nvPicPr>
        <p:blipFill>
          <a:blip r:embed="rId2" cstate="print"/>
          <a:srcRect t="39886"/>
          <a:stretch>
            <a:fillRect/>
          </a:stretch>
        </p:blipFill>
        <p:spPr bwMode="auto">
          <a:xfrm>
            <a:off x="0" y="0"/>
            <a:ext cx="9144000" cy="7379296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9160"/>
            <a:ext cx="1914521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4857760"/>
            <a:ext cx="1728817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357826"/>
            <a:ext cx="1489068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2434" y="5010160"/>
            <a:ext cx="1728817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87424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9px.ru/sstorage/53/2012/02/mid_34154_4837.jpg"/>
          <p:cNvPicPr>
            <a:picLocks noChangeAspect="1" noChangeArrowheads="1"/>
          </p:cNvPicPr>
          <p:nvPr/>
        </p:nvPicPr>
        <p:blipFill>
          <a:blip r:embed="rId2" cstate="print"/>
          <a:srcRect t="39886"/>
          <a:stretch>
            <a:fillRect/>
          </a:stretch>
        </p:blipFill>
        <p:spPr bwMode="auto">
          <a:xfrm>
            <a:off x="0" y="0"/>
            <a:ext cx="9144000" cy="7379296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97152"/>
            <a:ext cx="1914521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4857760"/>
            <a:ext cx="1728817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357826"/>
            <a:ext cx="1489068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Администратор\Desktop\92b00313e7e0e25d43947b662ac58fd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2434" y="5010160"/>
            <a:ext cx="1728817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87424"/>
            <a:ext cx="3800475" cy="3810000"/>
          </a:xfrm>
          <a:prstGeom prst="rect">
            <a:avLst/>
          </a:prstGeom>
          <a:noFill/>
        </p:spPr>
      </p:pic>
      <p:pic>
        <p:nvPicPr>
          <p:cNvPr id="13314" name="Picture 2" descr="C:\Users\Администратор\Desktop\4151211-ac3908f4b649bb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88024" y="332656"/>
            <a:ext cx="1296144" cy="1209675"/>
          </a:xfrm>
          <a:prstGeom prst="rect">
            <a:avLst/>
          </a:prstGeom>
          <a:noFill/>
        </p:spPr>
      </p:pic>
      <p:pic>
        <p:nvPicPr>
          <p:cNvPr id="13315" name="Picture 3" descr="C:\Users\Администратор\Desktop\75477450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2492896"/>
            <a:ext cx="1238250" cy="990600"/>
          </a:xfrm>
          <a:prstGeom prst="rect">
            <a:avLst/>
          </a:prstGeom>
          <a:noFill/>
        </p:spPr>
      </p:pic>
      <p:pic>
        <p:nvPicPr>
          <p:cNvPr id="13316" name="Picture 4" descr="C:\Users\Администратор\Desktop\ab4d9b0aebe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420888"/>
            <a:ext cx="1809750" cy="1362075"/>
          </a:xfrm>
          <a:prstGeom prst="rect">
            <a:avLst/>
          </a:prstGeom>
          <a:noFill/>
        </p:spPr>
      </p:pic>
      <p:pic>
        <p:nvPicPr>
          <p:cNvPr id="13317" name="Picture 5" descr="C:\Users\Администратор\Desktop\Моя папка\анимашки\анимация\птицы\a1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212976"/>
            <a:ext cx="152400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rosti.ru/patterns/00/04/83/8bed1bd856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www.publicdomainpictures.net/pictures/40000/nahled/question-mark.jpg"/>
          <p:cNvPicPr>
            <a:picLocks noChangeAspect="1" noChangeArrowheads="1"/>
          </p:cNvPicPr>
          <p:nvPr/>
        </p:nvPicPr>
        <p:blipFill>
          <a:blip r:embed="rId3" cstate="print"/>
          <a:srcRect l="17897" r="10371"/>
          <a:stretch>
            <a:fillRect/>
          </a:stretch>
        </p:blipFill>
        <p:spPr bwMode="auto">
          <a:xfrm>
            <a:off x="5508104" y="3284984"/>
            <a:ext cx="540061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publicdomainpictures.net/pictures/40000/nahled/question-mark.jpg"/>
          <p:cNvPicPr>
            <a:picLocks noChangeAspect="1" noChangeArrowheads="1"/>
          </p:cNvPicPr>
          <p:nvPr/>
        </p:nvPicPr>
        <p:blipFill>
          <a:blip r:embed="rId4" cstate="print"/>
          <a:srcRect l="17897" r="10371"/>
          <a:stretch>
            <a:fillRect/>
          </a:stretch>
        </p:blipFill>
        <p:spPr bwMode="auto">
          <a:xfrm>
            <a:off x="5940152" y="2420888"/>
            <a:ext cx="504056" cy="67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encrypted-tbn3.gstatic.com/images?q=tbn:ANd9GcQwVLx-MzLnjwIh5BH5DahrX7HepKZsdupdcnU-TGFHCRE7cY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212976"/>
            <a:ext cx="80199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encrypted-tbn3.gstatic.com/images?q=tbn:ANd9GcQwVLx-MzLnjwIh5BH5DahrX7HepKZsdupdcnU-TGFHCRE7cY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132856"/>
            <a:ext cx="731157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www.publicdomainpictures.net/pictures/40000/nahled/question-mark.jpg"/>
          <p:cNvPicPr>
            <a:picLocks noChangeAspect="1" noChangeArrowheads="1"/>
          </p:cNvPicPr>
          <p:nvPr/>
        </p:nvPicPr>
        <p:blipFill>
          <a:blip r:embed="rId4" cstate="print"/>
          <a:srcRect l="17897" r="10371"/>
          <a:stretch>
            <a:fillRect/>
          </a:stretch>
        </p:blipFill>
        <p:spPr bwMode="auto">
          <a:xfrm>
            <a:off x="6660232" y="3429000"/>
            <a:ext cx="504056" cy="67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Блок-схема: задержка 17"/>
          <p:cNvSpPr/>
          <p:nvPr/>
        </p:nvSpPr>
        <p:spPr>
          <a:xfrm rot="16200000">
            <a:off x="3383868" y="3032956"/>
            <a:ext cx="648072" cy="432048"/>
          </a:xfrm>
          <a:prstGeom prst="flowChartDelay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36096" y="0"/>
            <a:ext cx="3168352" cy="155679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" descr="C:\Users\Администратор\Desktop\clou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4544" y="0"/>
            <a:ext cx="9144000" cy="1902820"/>
          </a:xfrm>
          <a:prstGeom prst="rect">
            <a:avLst/>
          </a:prstGeom>
          <a:noFill/>
        </p:spPr>
      </p:pic>
      <p:pic>
        <p:nvPicPr>
          <p:cNvPr id="9" name="Picture 12" descr="Анимация солнышко - Доброе утро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-459432"/>
            <a:ext cx="2900883" cy="290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</TotalTime>
  <Words>8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Пользователь Windows</cp:lastModifiedBy>
  <cp:revision>75</cp:revision>
  <dcterms:created xsi:type="dcterms:W3CDTF">2013-11-17T15:25:06Z</dcterms:created>
  <dcterms:modified xsi:type="dcterms:W3CDTF">2013-11-23T10:00:45Z</dcterms:modified>
</cp:coreProperties>
</file>