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9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нравится ли вам здесь учиться?</c:v>
                </c:pt>
                <c:pt idx="1">
                  <c:v>соблюдаете ли вы правила жизни в гимназии?</c:v>
                </c:pt>
                <c:pt idx="2">
                  <c:v>есть ли у тебя друзья в классе?</c:v>
                </c:pt>
                <c:pt idx="3">
                  <c:v>если бы сказали, что можно не идти на уроки, ты бы остался дома?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100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нравится ли вам здесь учиться?</c:v>
                </c:pt>
                <c:pt idx="1">
                  <c:v>соблюдаете ли вы правила жизни в гимназии?</c:v>
                </c:pt>
                <c:pt idx="2">
                  <c:v>есть ли у тебя друзья в классе?</c:v>
                </c:pt>
                <c:pt idx="3">
                  <c:v>если бы сказали, что можно не идти на уроки, ты бы остался дома?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15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нравится ли вам здесь учиться?</c:v>
                </c:pt>
                <c:pt idx="1">
                  <c:v>соблюдаете ли вы правила жизни в гимназии?</c:v>
                </c:pt>
                <c:pt idx="2">
                  <c:v>есть ли у тебя друзья в классе?</c:v>
                </c:pt>
                <c:pt idx="3">
                  <c:v>если бы сказали, что можно не идти на уроки, ты бы остался дома?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dLbls/>
        <c:shape val="cylinder"/>
        <c:axId val="104940672"/>
        <c:axId val="104942208"/>
        <c:axId val="0"/>
      </c:bar3DChart>
      <c:catAx>
        <c:axId val="104940672"/>
        <c:scaling>
          <c:orientation val="minMax"/>
        </c:scaling>
        <c:axPos val="b"/>
        <c:tickLblPos val="nextTo"/>
        <c:crossAx val="104942208"/>
        <c:crosses val="autoZero"/>
        <c:auto val="1"/>
        <c:lblAlgn val="ctr"/>
        <c:lblOffset val="100"/>
      </c:catAx>
      <c:valAx>
        <c:axId val="104942208"/>
        <c:scaling>
          <c:orientation val="minMax"/>
        </c:scaling>
        <c:axPos val="l"/>
        <c:majorGridlines/>
        <c:numFmt formatCode="General" sourceLinked="1"/>
        <c:tickLblPos val="nextTo"/>
        <c:crossAx val="1049406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37870-6E41-4905-BB50-F458EB7FCB10}" type="doc">
      <dgm:prSet loTypeId="urn:microsoft.com/office/officeart/2005/8/layout/pyramid3" loCatId="pyramid" qsTypeId="urn:microsoft.com/office/officeart/2005/8/quickstyle/3d4" qsCatId="3D" csTypeId="urn:microsoft.com/office/officeart/2005/8/colors/accent1_4" csCatId="accent1" phldr="1"/>
      <dgm:spPr/>
    </dgm:pt>
    <dgm:pt modelId="{421630A2-564C-4B56-8AB0-0FA18D78ECED}">
      <dgm:prSet phldrT="[Текст]"/>
      <dgm:spPr/>
      <dgm:t>
        <a:bodyPr/>
        <a:lstStyle/>
        <a:p>
          <a:r>
            <a:rPr lang="ru-RU" dirty="0" smtClean="0"/>
            <a:t>50-60% первоклассников адаптируются в течении 2-3х месяцев. </a:t>
          </a:r>
          <a:endParaRPr lang="ru-RU" dirty="0"/>
        </a:p>
      </dgm:t>
    </dgm:pt>
    <dgm:pt modelId="{9A71A563-8C7E-4592-8DEF-F32FCD4829CD}" type="parTrans" cxnId="{FC4562BF-952D-4C05-A57D-C71030A98555}">
      <dgm:prSet/>
      <dgm:spPr/>
      <dgm:t>
        <a:bodyPr/>
        <a:lstStyle/>
        <a:p>
          <a:endParaRPr lang="ru-RU"/>
        </a:p>
      </dgm:t>
    </dgm:pt>
    <dgm:pt modelId="{1723B1D6-1073-4B97-A3F4-48C8AF0F468B}" type="sibTrans" cxnId="{FC4562BF-952D-4C05-A57D-C71030A98555}">
      <dgm:prSet/>
      <dgm:spPr/>
      <dgm:t>
        <a:bodyPr/>
        <a:lstStyle/>
        <a:p>
          <a:endParaRPr lang="ru-RU"/>
        </a:p>
      </dgm:t>
    </dgm:pt>
    <dgm:pt modelId="{C62E803B-81E3-4124-9795-FE4796CBEFBB}">
      <dgm:prSet phldrT="[Текст]"/>
      <dgm:spPr/>
      <dgm:t>
        <a:bodyPr/>
        <a:lstStyle/>
        <a:p>
          <a:r>
            <a:rPr lang="ru-RU" dirty="0" smtClean="0"/>
            <a:t>30-40% адаптируются в течении первого полугодия</a:t>
          </a:r>
          <a:endParaRPr lang="ru-RU" dirty="0"/>
        </a:p>
      </dgm:t>
    </dgm:pt>
    <dgm:pt modelId="{08E685CB-188B-41C1-9CA7-A99665197F6D}" type="parTrans" cxnId="{17CB5CA3-B3E4-42E7-9247-68D0C293C3DC}">
      <dgm:prSet/>
      <dgm:spPr/>
      <dgm:t>
        <a:bodyPr/>
        <a:lstStyle/>
        <a:p>
          <a:endParaRPr lang="ru-RU"/>
        </a:p>
      </dgm:t>
    </dgm:pt>
    <dgm:pt modelId="{EE5F1B1A-7731-405A-91B1-D38384C9F1C9}" type="sibTrans" cxnId="{17CB5CA3-B3E4-42E7-9247-68D0C293C3DC}">
      <dgm:prSet/>
      <dgm:spPr/>
      <dgm:t>
        <a:bodyPr/>
        <a:lstStyle/>
        <a:p>
          <a:endParaRPr lang="ru-RU"/>
        </a:p>
      </dgm:t>
    </dgm:pt>
    <dgm:pt modelId="{39FE30A9-0BA2-4B67-8BC8-F2975AF3EF8D}">
      <dgm:prSet phldrT="[Текст]"/>
      <dgm:spPr/>
      <dgm:t>
        <a:bodyPr/>
        <a:lstStyle/>
        <a:p>
          <a:r>
            <a:rPr lang="ru-RU" dirty="0" smtClean="0"/>
            <a:t>10-20% адаптируются в течении 1-го года обучения.</a:t>
          </a:r>
          <a:endParaRPr lang="ru-RU" dirty="0"/>
        </a:p>
      </dgm:t>
    </dgm:pt>
    <dgm:pt modelId="{9297BA4C-6BA7-487C-A2F0-E5D54113B557}" type="parTrans" cxnId="{09136C5D-B576-498A-AF33-EACDDB755249}">
      <dgm:prSet/>
      <dgm:spPr/>
      <dgm:t>
        <a:bodyPr/>
        <a:lstStyle/>
        <a:p>
          <a:endParaRPr lang="ru-RU"/>
        </a:p>
      </dgm:t>
    </dgm:pt>
    <dgm:pt modelId="{AAE26984-DEA4-4A14-B7DB-A05B5B05B6B3}" type="sibTrans" cxnId="{09136C5D-B576-498A-AF33-EACDDB755249}">
      <dgm:prSet/>
      <dgm:spPr/>
      <dgm:t>
        <a:bodyPr/>
        <a:lstStyle/>
        <a:p>
          <a:endParaRPr lang="ru-RU"/>
        </a:p>
      </dgm:t>
    </dgm:pt>
    <dgm:pt modelId="{42494C77-843D-435C-8547-AEF3D1CDE445}" type="pres">
      <dgm:prSet presAssocID="{73F37870-6E41-4905-BB50-F458EB7FCB10}" presName="Name0" presStyleCnt="0">
        <dgm:presLayoutVars>
          <dgm:dir/>
          <dgm:animLvl val="lvl"/>
          <dgm:resizeHandles val="exact"/>
        </dgm:presLayoutVars>
      </dgm:prSet>
      <dgm:spPr/>
    </dgm:pt>
    <dgm:pt modelId="{EA10A0DC-C76C-4123-AFC6-599F46F79A28}" type="pres">
      <dgm:prSet presAssocID="{421630A2-564C-4B56-8AB0-0FA18D78ECED}" presName="Name8" presStyleCnt="0"/>
      <dgm:spPr/>
    </dgm:pt>
    <dgm:pt modelId="{41D2EB58-F621-422B-AB2F-1C508762E086}" type="pres">
      <dgm:prSet presAssocID="{421630A2-564C-4B56-8AB0-0FA18D78ECE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9A8F0-2AE8-4A75-B662-6CDFFBE4E845}" type="pres">
      <dgm:prSet presAssocID="{421630A2-564C-4B56-8AB0-0FA18D78EC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6A8E5-714C-4546-88C4-753D48B362D7}" type="pres">
      <dgm:prSet presAssocID="{C62E803B-81E3-4124-9795-FE4796CBEFBB}" presName="Name8" presStyleCnt="0"/>
      <dgm:spPr/>
    </dgm:pt>
    <dgm:pt modelId="{80E484B6-5BFF-467B-8BDE-FFF7FB0079E4}" type="pres">
      <dgm:prSet presAssocID="{C62E803B-81E3-4124-9795-FE4796CBEFB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063FA-E385-465A-9FDC-F0FD35CB2B1F}" type="pres">
      <dgm:prSet presAssocID="{C62E803B-81E3-4124-9795-FE4796CBEF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3859-F8D5-4179-B582-9FD2812618DC}" type="pres">
      <dgm:prSet presAssocID="{39FE30A9-0BA2-4B67-8BC8-F2975AF3EF8D}" presName="Name8" presStyleCnt="0"/>
      <dgm:spPr/>
    </dgm:pt>
    <dgm:pt modelId="{CEDE6FCD-F004-4732-A00B-4FDB20E293A9}" type="pres">
      <dgm:prSet presAssocID="{39FE30A9-0BA2-4B67-8BC8-F2975AF3EF8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ED5E6-28A6-4A82-AFEF-A550C592CA23}" type="pres">
      <dgm:prSet presAssocID="{39FE30A9-0BA2-4B67-8BC8-F2975AF3EF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8B4ECA-5660-4729-AC6D-D5FDB409495E}" type="presOf" srcId="{421630A2-564C-4B56-8AB0-0FA18D78ECED}" destId="{0CE9A8F0-2AE8-4A75-B662-6CDFFBE4E845}" srcOrd="1" destOrd="0" presId="urn:microsoft.com/office/officeart/2005/8/layout/pyramid3"/>
    <dgm:cxn modelId="{09136C5D-B576-498A-AF33-EACDDB755249}" srcId="{73F37870-6E41-4905-BB50-F458EB7FCB10}" destId="{39FE30A9-0BA2-4B67-8BC8-F2975AF3EF8D}" srcOrd="2" destOrd="0" parTransId="{9297BA4C-6BA7-487C-A2F0-E5D54113B557}" sibTransId="{AAE26984-DEA4-4A14-B7DB-A05B5B05B6B3}"/>
    <dgm:cxn modelId="{80E03FE9-22DF-4625-A4B5-770CA8A74E83}" type="presOf" srcId="{C62E803B-81E3-4124-9795-FE4796CBEFBB}" destId="{80E484B6-5BFF-467B-8BDE-FFF7FB0079E4}" srcOrd="0" destOrd="0" presId="urn:microsoft.com/office/officeart/2005/8/layout/pyramid3"/>
    <dgm:cxn modelId="{2ACEF817-B7AB-4F9A-B53C-32E9C85619E0}" type="presOf" srcId="{39FE30A9-0BA2-4B67-8BC8-F2975AF3EF8D}" destId="{CEDE6FCD-F004-4732-A00B-4FDB20E293A9}" srcOrd="0" destOrd="0" presId="urn:microsoft.com/office/officeart/2005/8/layout/pyramid3"/>
    <dgm:cxn modelId="{17CB5CA3-B3E4-42E7-9247-68D0C293C3DC}" srcId="{73F37870-6E41-4905-BB50-F458EB7FCB10}" destId="{C62E803B-81E3-4124-9795-FE4796CBEFBB}" srcOrd="1" destOrd="0" parTransId="{08E685CB-188B-41C1-9CA7-A99665197F6D}" sibTransId="{EE5F1B1A-7731-405A-91B1-D38384C9F1C9}"/>
    <dgm:cxn modelId="{768B3B5C-6252-4758-B805-B0FB587DE7AC}" type="presOf" srcId="{C62E803B-81E3-4124-9795-FE4796CBEFBB}" destId="{EC9063FA-E385-465A-9FDC-F0FD35CB2B1F}" srcOrd="1" destOrd="0" presId="urn:microsoft.com/office/officeart/2005/8/layout/pyramid3"/>
    <dgm:cxn modelId="{9E98CA22-62FD-4553-9E12-0A57F057010F}" type="presOf" srcId="{421630A2-564C-4B56-8AB0-0FA18D78ECED}" destId="{41D2EB58-F621-422B-AB2F-1C508762E086}" srcOrd="0" destOrd="0" presId="urn:microsoft.com/office/officeart/2005/8/layout/pyramid3"/>
    <dgm:cxn modelId="{3C28FD10-CA30-4B20-ADE1-AE93E96FDE3A}" type="presOf" srcId="{73F37870-6E41-4905-BB50-F458EB7FCB10}" destId="{42494C77-843D-435C-8547-AEF3D1CDE445}" srcOrd="0" destOrd="0" presId="urn:microsoft.com/office/officeart/2005/8/layout/pyramid3"/>
    <dgm:cxn modelId="{3C90C256-A424-4F82-8812-FB243D3EEA94}" type="presOf" srcId="{39FE30A9-0BA2-4B67-8BC8-F2975AF3EF8D}" destId="{72FED5E6-28A6-4A82-AFEF-A550C592CA23}" srcOrd="1" destOrd="0" presId="urn:microsoft.com/office/officeart/2005/8/layout/pyramid3"/>
    <dgm:cxn modelId="{FC4562BF-952D-4C05-A57D-C71030A98555}" srcId="{73F37870-6E41-4905-BB50-F458EB7FCB10}" destId="{421630A2-564C-4B56-8AB0-0FA18D78ECED}" srcOrd="0" destOrd="0" parTransId="{9A71A563-8C7E-4592-8DEF-F32FCD4829CD}" sibTransId="{1723B1D6-1073-4B97-A3F4-48C8AF0F468B}"/>
    <dgm:cxn modelId="{E809C13E-77F2-48F5-9A76-6E2A71C780C9}" type="presParOf" srcId="{42494C77-843D-435C-8547-AEF3D1CDE445}" destId="{EA10A0DC-C76C-4123-AFC6-599F46F79A28}" srcOrd="0" destOrd="0" presId="urn:microsoft.com/office/officeart/2005/8/layout/pyramid3"/>
    <dgm:cxn modelId="{3F15A7BA-BCC7-45F6-96A6-2EF749230865}" type="presParOf" srcId="{EA10A0DC-C76C-4123-AFC6-599F46F79A28}" destId="{41D2EB58-F621-422B-AB2F-1C508762E086}" srcOrd="0" destOrd="0" presId="urn:microsoft.com/office/officeart/2005/8/layout/pyramid3"/>
    <dgm:cxn modelId="{B35E4919-51A8-473D-857A-C0E11B531564}" type="presParOf" srcId="{EA10A0DC-C76C-4123-AFC6-599F46F79A28}" destId="{0CE9A8F0-2AE8-4A75-B662-6CDFFBE4E845}" srcOrd="1" destOrd="0" presId="urn:microsoft.com/office/officeart/2005/8/layout/pyramid3"/>
    <dgm:cxn modelId="{C1E50B6D-1DFA-46F4-A467-9134D1868CA8}" type="presParOf" srcId="{42494C77-843D-435C-8547-AEF3D1CDE445}" destId="{25F6A8E5-714C-4546-88C4-753D48B362D7}" srcOrd="1" destOrd="0" presId="urn:microsoft.com/office/officeart/2005/8/layout/pyramid3"/>
    <dgm:cxn modelId="{3738EEC9-E15E-4CA6-8F8A-A532A43F6D13}" type="presParOf" srcId="{25F6A8E5-714C-4546-88C4-753D48B362D7}" destId="{80E484B6-5BFF-467B-8BDE-FFF7FB0079E4}" srcOrd="0" destOrd="0" presId="urn:microsoft.com/office/officeart/2005/8/layout/pyramid3"/>
    <dgm:cxn modelId="{5EF70DE9-8332-4450-AF11-5AEBD2EB4FCD}" type="presParOf" srcId="{25F6A8E5-714C-4546-88C4-753D48B362D7}" destId="{EC9063FA-E385-465A-9FDC-F0FD35CB2B1F}" srcOrd="1" destOrd="0" presId="urn:microsoft.com/office/officeart/2005/8/layout/pyramid3"/>
    <dgm:cxn modelId="{EF9894FF-10A0-4BA6-A58B-12219C8BEF56}" type="presParOf" srcId="{42494C77-843D-435C-8547-AEF3D1CDE445}" destId="{08033859-F8D5-4179-B582-9FD2812618DC}" srcOrd="2" destOrd="0" presId="urn:microsoft.com/office/officeart/2005/8/layout/pyramid3"/>
    <dgm:cxn modelId="{1C7780B1-4336-422B-9899-7E1ADDBBB566}" type="presParOf" srcId="{08033859-F8D5-4179-B582-9FD2812618DC}" destId="{CEDE6FCD-F004-4732-A00B-4FDB20E293A9}" srcOrd="0" destOrd="0" presId="urn:microsoft.com/office/officeart/2005/8/layout/pyramid3"/>
    <dgm:cxn modelId="{754E91D6-2201-44EC-91BB-880D61DE1D57}" type="presParOf" srcId="{08033859-F8D5-4179-B582-9FD2812618DC}" destId="{72FED5E6-28A6-4A82-AFEF-A550C592CA2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D1D6F-E8EB-49CD-BE1E-40B1D397EE01}" type="doc">
      <dgm:prSet loTypeId="urn:microsoft.com/office/officeart/2009/layout/ReverseList" loCatId="relationship" qsTypeId="urn:microsoft.com/office/officeart/2005/8/quickstyle/3d4" qsCatId="3D" csTypeId="urn:microsoft.com/office/officeart/2005/8/colors/accent2_5" csCatId="accent2" phldr="1"/>
      <dgm:spPr/>
    </dgm:pt>
    <dgm:pt modelId="{2817783F-3AFC-43A4-BF87-6BA586374983}">
      <dgm:prSet phldrT="[Текст]" custT="1"/>
      <dgm:spPr/>
      <dgm:t>
        <a:bodyPr/>
        <a:lstStyle/>
        <a:p>
          <a:r>
            <a:rPr lang="ru-RU" sz="1800" dirty="0" smtClean="0"/>
            <a:t>25%,</a:t>
          </a:r>
        </a:p>
        <a:p>
          <a:r>
            <a:rPr lang="ru-RU" sz="1800" dirty="0" smtClean="0"/>
            <a:t> 5 воспитанников имеют допустимый уровень </a:t>
          </a:r>
          <a:r>
            <a:rPr lang="ru-RU" sz="1800" dirty="0" err="1" smtClean="0"/>
            <a:t>адаптированности</a:t>
          </a:r>
          <a:endParaRPr lang="ru-RU" sz="1800" dirty="0"/>
        </a:p>
      </dgm:t>
    </dgm:pt>
    <dgm:pt modelId="{9E10C9CD-E067-4D6D-A69E-169B29BD58FA}" type="parTrans" cxnId="{E10E3819-641D-4E33-B82B-0301E1A7072F}">
      <dgm:prSet/>
      <dgm:spPr/>
      <dgm:t>
        <a:bodyPr/>
        <a:lstStyle/>
        <a:p>
          <a:endParaRPr lang="ru-RU"/>
        </a:p>
      </dgm:t>
    </dgm:pt>
    <dgm:pt modelId="{9E1BAD9C-4F1B-4F7E-A548-54A6BC86B1BB}" type="sibTrans" cxnId="{E10E3819-641D-4E33-B82B-0301E1A7072F}">
      <dgm:prSet/>
      <dgm:spPr/>
      <dgm:t>
        <a:bodyPr/>
        <a:lstStyle/>
        <a:p>
          <a:endParaRPr lang="ru-RU"/>
        </a:p>
      </dgm:t>
    </dgm:pt>
    <dgm:pt modelId="{27D2E9A8-4F1B-47BE-8980-06EAB6FD2D12}">
      <dgm:prSet phldrT="[Текст]" custT="1"/>
      <dgm:spPr/>
      <dgm:t>
        <a:bodyPr/>
        <a:lstStyle/>
        <a:p>
          <a:r>
            <a:rPr lang="ru-RU" sz="1800" dirty="0" smtClean="0"/>
            <a:t>75%, </a:t>
          </a:r>
        </a:p>
        <a:p>
          <a:r>
            <a:rPr lang="ru-RU" sz="1800" dirty="0" smtClean="0"/>
            <a:t>15 воспитанников имеют оптимальный уровень </a:t>
          </a:r>
          <a:r>
            <a:rPr lang="ru-RU" sz="1800" dirty="0" err="1" smtClean="0"/>
            <a:t>адаптированности</a:t>
          </a:r>
          <a:endParaRPr lang="ru-RU" sz="1800" dirty="0"/>
        </a:p>
      </dgm:t>
    </dgm:pt>
    <dgm:pt modelId="{2F5537A8-4B11-4CBD-9FD9-437B837770C6}" type="parTrans" cxnId="{4ABCD3F0-3DE5-4745-A566-38E7CC6B4396}">
      <dgm:prSet/>
      <dgm:spPr/>
      <dgm:t>
        <a:bodyPr/>
        <a:lstStyle/>
        <a:p>
          <a:endParaRPr lang="ru-RU"/>
        </a:p>
      </dgm:t>
    </dgm:pt>
    <dgm:pt modelId="{CFCB588A-2D59-43AA-85E1-458C34523D72}" type="sibTrans" cxnId="{4ABCD3F0-3DE5-4745-A566-38E7CC6B4396}">
      <dgm:prSet/>
      <dgm:spPr/>
      <dgm:t>
        <a:bodyPr/>
        <a:lstStyle/>
        <a:p>
          <a:endParaRPr lang="ru-RU"/>
        </a:p>
      </dgm:t>
    </dgm:pt>
    <dgm:pt modelId="{68D62E5E-CDEC-4E41-ABE5-10D589D1EA20}" type="pres">
      <dgm:prSet presAssocID="{42ED1D6F-E8EB-49CD-BE1E-40B1D397EE01}" presName="Name0" presStyleCnt="0">
        <dgm:presLayoutVars>
          <dgm:chMax val="2"/>
          <dgm:chPref val="2"/>
          <dgm:animLvl val="lvl"/>
        </dgm:presLayoutVars>
      </dgm:prSet>
      <dgm:spPr/>
    </dgm:pt>
    <dgm:pt modelId="{DC742A48-A276-4EA9-B480-97E891DA19CC}" type="pres">
      <dgm:prSet presAssocID="{42ED1D6F-E8EB-49CD-BE1E-40B1D397EE0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6AD83-6759-40BE-9FA2-25E1C99DAA20}" type="pres">
      <dgm:prSet presAssocID="{42ED1D6F-E8EB-49CD-BE1E-40B1D397EE01}" presName="LeftNode" presStyleLbl="bgImgPlace1" presStyleIdx="0" presStyleCnt="2" custScaleX="127316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D80FC27A-1781-4E33-BFD9-FE6ED81C9DA0}" type="pres">
      <dgm:prSet presAssocID="{42ED1D6F-E8EB-49CD-BE1E-40B1D397EE0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F4B3E-6B70-4F93-A6A5-A436F5EC1132}" type="pres">
      <dgm:prSet presAssocID="{42ED1D6F-E8EB-49CD-BE1E-40B1D397EE01}" presName="RightNode" presStyleLbl="bgImgPlace1" presStyleIdx="1" presStyleCnt="2" custScaleX="136937" custLinFactNeighborX="23776" custLinFactNeighborY="4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CCDCED-2D03-489D-A24A-F3AB95C12A41}" type="pres">
      <dgm:prSet presAssocID="{42ED1D6F-E8EB-49CD-BE1E-40B1D397EE01}" presName="TopArrow" presStyleLbl="node1" presStyleIdx="0" presStyleCnt="2"/>
      <dgm:spPr/>
    </dgm:pt>
    <dgm:pt modelId="{D4131F08-D534-444F-BA62-4AB4283A6A3B}" type="pres">
      <dgm:prSet presAssocID="{42ED1D6F-E8EB-49CD-BE1E-40B1D397EE01}" presName="BottomArrow" presStyleLbl="node1" presStyleIdx="1" presStyleCnt="2"/>
      <dgm:spPr/>
    </dgm:pt>
  </dgm:ptLst>
  <dgm:cxnLst>
    <dgm:cxn modelId="{E10E3819-641D-4E33-B82B-0301E1A7072F}" srcId="{42ED1D6F-E8EB-49CD-BE1E-40B1D397EE01}" destId="{2817783F-3AFC-43A4-BF87-6BA586374983}" srcOrd="0" destOrd="0" parTransId="{9E10C9CD-E067-4D6D-A69E-169B29BD58FA}" sibTransId="{9E1BAD9C-4F1B-4F7E-A548-54A6BC86B1BB}"/>
    <dgm:cxn modelId="{F482E728-7C27-4642-AB1B-38221B3203BB}" type="presOf" srcId="{27D2E9A8-4F1B-47BE-8980-06EAB6FD2D12}" destId="{E01F4B3E-6B70-4F93-A6A5-A436F5EC1132}" srcOrd="1" destOrd="0" presId="urn:microsoft.com/office/officeart/2009/layout/ReverseList"/>
    <dgm:cxn modelId="{4ABCD3F0-3DE5-4745-A566-38E7CC6B4396}" srcId="{42ED1D6F-E8EB-49CD-BE1E-40B1D397EE01}" destId="{27D2E9A8-4F1B-47BE-8980-06EAB6FD2D12}" srcOrd="1" destOrd="0" parTransId="{2F5537A8-4B11-4CBD-9FD9-437B837770C6}" sibTransId="{CFCB588A-2D59-43AA-85E1-458C34523D72}"/>
    <dgm:cxn modelId="{AB3145DB-1089-4293-8C60-8D97235757AE}" type="presOf" srcId="{42ED1D6F-E8EB-49CD-BE1E-40B1D397EE01}" destId="{68D62E5E-CDEC-4E41-ABE5-10D589D1EA20}" srcOrd="0" destOrd="0" presId="urn:microsoft.com/office/officeart/2009/layout/ReverseList"/>
    <dgm:cxn modelId="{7D02E16A-B99A-46BE-B471-0FF7733E4A6D}" type="presOf" srcId="{2817783F-3AFC-43A4-BF87-6BA586374983}" destId="{0FA6AD83-6759-40BE-9FA2-25E1C99DAA20}" srcOrd="1" destOrd="0" presId="urn:microsoft.com/office/officeart/2009/layout/ReverseList"/>
    <dgm:cxn modelId="{C12995F1-AACE-403F-9AAF-174F0F6D895D}" type="presOf" srcId="{2817783F-3AFC-43A4-BF87-6BA586374983}" destId="{DC742A48-A276-4EA9-B480-97E891DA19CC}" srcOrd="0" destOrd="0" presId="urn:microsoft.com/office/officeart/2009/layout/ReverseList"/>
    <dgm:cxn modelId="{1796950C-189A-4C70-8E83-1B3F030BF682}" type="presOf" srcId="{27D2E9A8-4F1B-47BE-8980-06EAB6FD2D12}" destId="{D80FC27A-1781-4E33-BFD9-FE6ED81C9DA0}" srcOrd="0" destOrd="0" presId="urn:microsoft.com/office/officeart/2009/layout/ReverseList"/>
    <dgm:cxn modelId="{FF225335-20FA-4D63-8FE2-96AAAE9CFCD3}" type="presParOf" srcId="{68D62E5E-CDEC-4E41-ABE5-10D589D1EA20}" destId="{DC742A48-A276-4EA9-B480-97E891DA19CC}" srcOrd="0" destOrd="0" presId="urn:microsoft.com/office/officeart/2009/layout/ReverseList"/>
    <dgm:cxn modelId="{9BC11DA0-2EEA-4E2B-B0C4-3CE4D998D766}" type="presParOf" srcId="{68D62E5E-CDEC-4E41-ABE5-10D589D1EA20}" destId="{0FA6AD83-6759-40BE-9FA2-25E1C99DAA20}" srcOrd="1" destOrd="0" presId="urn:microsoft.com/office/officeart/2009/layout/ReverseList"/>
    <dgm:cxn modelId="{15B58493-F5AB-4FB7-9812-561B73C73AF3}" type="presParOf" srcId="{68D62E5E-CDEC-4E41-ABE5-10D589D1EA20}" destId="{D80FC27A-1781-4E33-BFD9-FE6ED81C9DA0}" srcOrd="2" destOrd="0" presId="urn:microsoft.com/office/officeart/2009/layout/ReverseList"/>
    <dgm:cxn modelId="{6A772946-954A-45FA-BE2D-41A3DE9C9C79}" type="presParOf" srcId="{68D62E5E-CDEC-4E41-ABE5-10D589D1EA20}" destId="{E01F4B3E-6B70-4F93-A6A5-A436F5EC1132}" srcOrd="3" destOrd="0" presId="urn:microsoft.com/office/officeart/2009/layout/ReverseList"/>
    <dgm:cxn modelId="{14E20FC4-3834-4F0D-B28F-7BDF2BFAB027}" type="presParOf" srcId="{68D62E5E-CDEC-4E41-ABE5-10D589D1EA20}" destId="{51CCDCED-2D03-489D-A24A-F3AB95C12A41}" srcOrd="4" destOrd="0" presId="urn:microsoft.com/office/officeart/2009/layout/ReverseList"/>
    <dgm:cxn modelId="{E1E728D8-966B-4DFE-9471-E3A498CBFB93}" type="presParOf" srcId="{68D62E5E-CDEC-4E41-ABE5-10D589D1EA20}" destId="{D4131F08-D534-444F-BA62-4AB4283A6A3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46F39-921B-4232-8467-D9048178B52C}" type="doc">
      <dgm:prSet loTypeId="urn:microsoft.com/office/officeart/2005/8/layout/vList3#1" loCatId="list" qsTypeId="urn:microsoft.com/office/officeart/2005/8/quickstyle/simple4" qsCatId="simple" csTypeId="urn:microsoft.com/office/officeart/2005/8/colors/colorful5" csCatId="colorful" phldr="1"/>
      <dgm:spPr/>
    </dgm:pt>
    <dgm:pt modelId="{06148314-70CF-45EA-BFCC-7814971C4A31}">
      <dgm:prSet phldrT="[Текст]"/>
      <dgm:spPr/>
      <dgm:t>
        <a:bodyPr/>
        <a:lstStyle/>
        <a:p>
          <a:r>
            <a:rPr lang="ru-RU" dirty="0" smtClean="0"/>
            <a:t>Организация режима дня</a:t>
          </a:r>
          <a:endParaRPr lang="ru-RU" dirty="0"/>
        </a:p>
      </dgm:t>
    </dgm:pt>
    <dgm:pt modelId="{FC37E4DE-DA80-47BC-8C2B-9E9E3E8CE762}" type="parTrans" cxnId="{E13C0444-CCBA-4DB9-AEB4-36A99D837357}">
      <dgm:prSet/>
      <dgm:spPr/>
      <dgm:t>
        <a:bodyPr/>
        <a:lstStyle/>
        <a:p>
          <a:endParaRPr lang="ru-RU"/>
        </a:p>
      </dgm:t>
    </dgm:pt>
    <dgm:pt modelId="{D3369F0A-2E22-4660-A3DD-4D9BF40A4735}" type="sibTrans" cxnId="{E13C0444-CCBA-4DB9-AEB4-36A99D837357}">
      <dgm:prSet/>
      <dgm:spPr/>
      <dgm:t>
        <a:bodyPr/>
        <a:lstStyle/>
        <a:p>
          <a:endParaRPr lang="ru-RU"/>
        </a:p>
      </dgm:t>
    </dgm:pt>
    <dgm:pt modelId="{7F600C1F-D1FA-4C41-834D-18431B25FF4A}">
      <dgm:prSet phldrT="[Текст]"/>
      <dgm:spPr/>
      <dgm:t>
        <a:bodyPr/>
        <a:lstStyle/>
        <a:p>
          <a:r>
            <a:rPr lang="ru-RU" dirty="0" smtClean="0"/>
            <a:t>Контроль за выполнением домашнего задания</a:t>
          </a:r>
          <a:endParaRPr lang="ru-RU" dirty="0"/>
        </a:p>
      </dgm:t>
    </dgm:pt>
    <dgm:pt modelId="{B46AA632-80BD-46EB-BCD5-925C85CFA436}" type="parTrans" cxnId="{F08D68C0-0A8A-46E2-8B49-984D055BDDDE}">
      <dgm:prSet/>
      <dgm:spPr/>
      <dgm:t>
        <a:bodyPr/>
        <a:lstStyle/>
        <a:p>
          <a:endParaRPr lang="ru-RU"/>
        </a:p>
      </dgm:t>
    </dgm:pt>
    <dgm:pt modelId="{B3916A26-F599-4A29-A74E-073E5E3AEB3B}" type="sibTrans" cxnId="{F08D68C0-0A8A-46E2-8B49-984D055BDDDE}">
      <dgm:prSet/>
      <dgm:spPr/>
      <dgm:t>
        <a:bodyPr/>
        <a:lstStyle/>
        <a:p>
          <a:endParaRPr lang="ru-RU"/>
        </a:p>
      </dgm:t>
    </dgm:pt>
    <dgm:pt modelId="{BEB05DF5-2DE7-4A67-B621-8E5A59C73DA4}">
      <dgm:prSet phldrT="[Текст]"/>
      <dgm:spPr/>
      <dgm:t>
        <a:bodyPr/>
        <a:lstStyle/>
        <a:p>
          <a:r>
            <a:rPr lang="ru-RU" dirty="0" smtClean="0"/>
            <a:t>Приучение детей к самостоятельности.</a:t>
          </a:r>
          <a:endParaRPr lang="ru-RU" dirty="0"/>
        </a:p>
      </dgm:t>
    </dgm:pt>
    <dgm:pt modelId="{A1F29F9D-96AD-40D4-9712-D670EF9E2FF4}" type="parTrans" cxnId="{0E4E9575-3A45-4D10-982C-4042B7294DCB}">
      <dgm:prSet/>
      <dgm:spPr/>
      <dgm:t>
        <a:bodyPr/>
        <a:lstStyle/>
        <a:p>
          <a:endParaRPr lang="ru-RU"/>
        </a:p>
      </dgm:t>
    </dgm:pt>
    <dgm:pt modelId="{3B110A15-8834-43A8-82E2-95A2799B0934}" type="sibTrans" cxnId="{0E4E9575-3A45-4D10-982C-4042B7294DCB}">
      <dgm:prSet/>
      <dgm:spPr/>
      <dgm:t>
        <a:bodyPr/>
        <a:lstStyle/>
        <a:p>
          <a:endParaRPr lang="ru-RU"/>
        </a:p>
      </dgm:t>
    </dgm:pt>
    <dgm:pt modelId="{5181ADEB-99F4-4171-AA36-E7B0689FBB13}" type="pres">
      <dgm:prSet presAssocID="{A5A46F39-921B-4232-8467-D9048178B52C}" presName="linearFlow" presStyleCnt="0">
        <dgm:presLayoutVars>
          <dgm:dir/>
          <dgm:resizeHandles val="exact"/>
        </dgm:presLayoutVars>
      </dgm:prSet>
      <dgm:spPr/>
    </dgm:pt>
    <dgm:pt modelId="{2A52C800-C797-41D9-A518-CC62ECE029BB}" type="pres">
      <dgm:prSet presAssocID="{06148314-70CF-45EA-BFCC-7814971C4A31}" presName="composite" presStyleCnt="0"/>
      <dgm:spPr/>
    </dgm:pt>
    <dgm:pt modelId="{145AE637-DC44-43DB-9ADA-51803241C8FC}" type="pres">
      <dgm:prSet presAssocID="{06148314-70CF-45EA-BFCC-7814971C4A3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99D617EB-BFF7-44C1-9276-5CAFE6877619}" type="pres">
      <dgm:prSet presAssocID="{06148314-70CF-45EA-BFCC-7814971C4A3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BD4FB-888F-40B7-ABE6-4BC5B6A1A221}" type="pres">
      <dgm:prSet presAssocID="{D3369F0A-2E22-4660-A3DD-4D9BF40A4735}" presName="spacing" presStyleCnt="0"/>
      <dgm:spPr/>
    </dgm:pt>
    <dgm:pt modelId="{BDDD152D-5924-406A-8C45-1537E94C4D87}" type="pres">
      <dgm:prSet presAssocID="{7F600C1F-D1FA-4C41-834D-18431B25FF4A}" presName="composite" presStyleCnt="0"/>
      <dgm:spPr/>
    </dgm:pt>
    <dgm:pt modelId="{752185F3-CF72-4B2E-B7A0-E1A77D662D23}" type="pres">
      <dgm:prSet presAssocID="{7F600C1F-D1FA-4C41-834D-18431B25FF4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C04E5615-02AC-4343-A2A5-4FDA0AEC48DA}" type="pres">
      <dgm:prSet presAssocID="{7F600C1F-D1FA-4C41-834D-18431B25FF4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86573-A64F-4BFD-9E72-F107E5C46D7E}" type="pres">
      <dgm:prSet presAssocID="{B3916A26-F599-4A29-A74E-073E5E3AEB3B}" presName="spacing" presStyleCnt="0"/>
      <dgm:spPr/>
    </dgm:pt>
    <dgm:pt modelId="{EB8D043E-0934-49FC-A0B1-313B6672CFBD}" type="pres">
      <dgm:prSet presAssocID="{BEB05DF5-2DE7-4A67-B621-8E5A59C73DA4}" presName="composite" presStyleCnt="0"/>
      <dgm:spPr/>
    </dgm:pt>
    <dgm:pt modelId="{30CF2742-1C72-4EA2-B567-1B27B1639760}" type="pres">
      <dgm:prSet presAssocID="{BEB05DF5-2DE7-4A67-B621-8E5A59C73DA4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1426CC37-07DF-43E9-B229-76B4BC479188}" type="pres">
      <dgm:prSet presAssocID="{BEB05DF5-2DE7-4A67-B621-8E5A59C73DA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C0444-CCBA-4DB9-AEB4-36A99D837357}" srcId="{A5A46F39-921B-4232-8467-D9048178B52C}" destId="{06148314-70CF-45EA-BFCC-7814971C4A31}" srcOrd="0" destOrd="0" parTransId="{FC37E4DE-DA80-47BC-8C2B-9E9E3E8CE762}" sibTransId="{D3369F0A-2E22-4660-A3DD-4D9BF40A4735}"/>
    <dgm:cxn modelId="{CF001CF3-625B-4DBE-9173-60476359538E}" type="presOf" srcId="{A5A46F39-921B-4232-8467-D9048178B52C}" destId="{5181ADEB-99F4-4171-AA36-E7B0689FBB13}" srcOrd="0" destOrd="0" presId="urn:microsoft.com/office/officeart/2005/8/layout/vList3#1"/>
    <dgm:cxn modelId="{F698C67A-CB91-4A08-B148-FA0E9230CD31}" type="presOf" srcId="{06148314-70CF-45EA-BFCC-7814971C4A31}" destId="{99D617EB-BFF7-44C1-9276-5CAFE6877619}" srcOrd="0" destOrd="0" presId="urn:microsoft.com/office/officeart/2005/8/layout/vList3#1"/>
    <dgm:cxn modelId="{67A13D0D-0237-4675-91F5-3A7A10A6E32A}" type="presOf" srcId="{BEB05DF5-2DE7-4A67-B621-8E5A59C73DA4}" destId="{1426CC37-07DF-43E9-B229-76B4BC479188}" srcOrd="0" destOrd="0" presId="urn:microsoft.com/office/officeart/2005/8/layout/vList3#1"/>
    <dgm:cxn modelId="{0E4E9575-3A45-4D10-982C-4042B7294DCB}" srcId="{A5A46F39-921B-4232-8467-D9048178B52C}" destId="{BEB05DF5-2DE7-4A67-B621-8E5A59C73DA4}" srcOrd="2" destOrd="0" parTransId="{A1F29F9D-96AD-40D4-9712-D670EF9E2FF4}" sibTransId="{3B110A15-8834-43A8-82E2-95A2799B0934}"/>
    <dgm:cxn modelId="{9E5DD9F5-411B-4B50-A333-8971D17ECF9E}" type="presOf" srcId="{7F600C1F-D1FA-4C41-834D-18431B25FF4A}" destId="{C04E5615-02AC-4343-A2A5-4FDA0AEC48DA}" srcOrd="0" destOrd="0" presId="urn:microsoft.com/office/officeart/2005/8/layout/vList3#1"/>
    <dgm:cxn modelId="{F08D68C0-0A8A-46E2-8B49-984D055BDDDE}" srcId="{A5A46F39-921B-4232-8467-D9048178B52C}" destId="{7F600C1F-D1FA-4C41-834D-18431B25FF4A}" srcOrd="1" destOrd="0" parTransId="{B46AA632-80BD-46EB-BCD5-925C85CFA436}" sibTransId="{B3916A26-F599-4A29-A74E-073E5E3AEB3B}"/>
    <dgm:cxn modelId="{80E04DCB-71F0-486B-99E3-592EE9583059}" type="presParOf" srcId="{5181ADEB-99F4-4171-AA36-E7B0689FBB13}" destId="{2A52C800-C797-41D9-A518-CC62ECE029BB}" srcOrd="0" destOrd="0" presId="urn:microsoft.com/office/officeart/2005/8/layout/vList3#1"/>
    <dgm:cxn modelId="{989DB5B3-795A-472D-AD28-5A1A2AF98779}" type="presParOf" srcId="{2A52C800-C797-41D9-A518-CC62ECE029BB}" destId="{145AE637-DC44-43DB-9ADA-51803241C8FC}" srcOrd="0" destOrd="0" presId="urn:microsoft.com/office/officeart/2005/8/layout/vList3#1"/>
    <dgm:cxn modelId="{454B7161-F5D1-4138-8A0E-C23519983328}" type="presParOf" srcId="{2A52C800-C797-41D9-A518-CC62ECE029BB}" destId="{99D617EB-BFF7-44C1-9276-5CAFE6877619}" srcOrd="1" destOrd="0" presId="urn:microsoft.com/office/officeart/2005/8/layout/vList3#1"/>
    <dgm:cxn modelId="{72FE8A1D-598C-46C0-BC5D-29103376A70C}" type="presParOf" srcId="{5181ADEB-99F4-4171-AA36-E7B0689FBB13}" destId="{580BD4FB-888F-40B7-ABE6-4BC5B6A1A221}" srcOrd="1" destOrd="0" presId="urn:microsoft.com/office/officeart/2005/8/layout/vList3#1"/>
    <dgm:cxn modelId="{399B91AA-6E3A-4F72-AFD1-F770FE55651C}" type="presParOf" srcId="{5181ADEB-99F4-4171-AA36-E7B0689FBB13}" destId="{BDDD152D-5924-406A-8C45-1537E94C4D87}" srcOrd="2" destOrd="0" presId="urn:microsoft.com/office/officeart/2005/8/layout/vList3#1"/>
    <dgm:cxn modelId="{3F31F37B-B630-4999-BAD8-A957C848BFD9}" type="presParOf" srcId="{BDDD152D-5924-406A-8C45-1537E94C4D87}" destId="{752185F3-CF72-4B2E-B7A0-E1A77D662D23}" srcOrd="0" destOrd="0" presId="urn:microsoft.com/office/officeart/2005/8/layout/vList3#1"/>
    <dgm:cxn modelId="{02C1D265-9FDE-41CE-BEB2-98B159F53C1A}" type="presParOf" srcId="{BDDD152D-5924-406A-8C45-1537E94C4D87}" destId="{C04E5615-02AC-4343-A2A5-4FDA0AEC48DA}" srcOrd="1" destOrd="0" presId="urn:microsoft.com/office/officeart/2005/8/layout/vList3#1"/>
    <dgm:cxn modelId="{7A0B279B-EA7A-4CA6-8256-9BBE9A4DAED7}" type="presParOf" srcId="{5181ADEB-99F4-4171-AA36-E7B0689FBB13}" destId="{FBC86573-A64F-4BFD-9E72-F107E5C46D7E}" srcOrd="3" destOrd="0" presId="urn:microsoft.com/office/officeart/2005/8/layout/vList3#1"/>
    <dgm:cxn modelId="{A3ACC528-1227-4E59-A642-7F36811C704A}" type="presParOf" srcId="{5181ADEB-99F4-4171-AA36-E7B0689FBB13}" destId="{EB8D043E-0934-49FC-A0B1-313B6672CFBD}" srcOrd="4" destOrd="0" presId="urn:microsoft.com/office/officeart/2005/8/layout/vList3#1"/>
    <dgm:cxn modelId="{CC2B411E-3857-42AA-ABD2-7009A43CE642}" type="presParOf" srcId="{EB8D043E-0934-49FC-A0B1-313B6672CFBD}" destId="{30CF2742-1C72-4EA2-B567-1B27B1639760}" srcOrd="0" destOrd="0" presId="urn:microsoft.com/office/officeart/2005/8/layout/vList3#1"/>
    <dgm:cxn modelId="{B112F51F-430E-4036-9361-8A8851BA04FD}" type="presParOf" srcId="{EB8D043E-0934-49FC-A0B1-313B6672CFBD}" destId="{1426CC37-07DF-43E9-B229-76B4BC47918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D2EB58-F621-422B-AB2F-1C508762E086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50-60% первоклассников адаптируются в течении 2-3х месяцев. </a:t>
          </a:r>
          <a:endParaRPr lang="ru-RU" sz="2700" kern="1200" dirty="0"/>
        </a:p>
      </dsp:txBody>
      <dsp:txXfrm>
        <a:off x="1440179" y="0"/>
        <a:ext cx="5349240" cy="1508654"/>
      </dsp:txXfrm>
    </dsp:sp>
    <dsp:sp modelId="{80E484B6-5BFF-467B-8BDE-FFF7FB0079E4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shade val="50000"/>
            <a:hueOff val="11637"/>
            <a:satOff val="16422"/>
            <a:lumOff val="206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30-40% адаптируются в течении первого полугодия</a:t>
          </a:r>
          <a:endParaRPr lang="ru-RU" sz="2700" kern="1200" dirty="0"/>
        </a:p>
      </dsp:txBody>
      <dsp:txXfrm>
        <a:off x="2331720" y="1508654"/>
        <a:ext cx="3566160" cy="1508654"/>
      </dsp:txXfrm>
    </dsp:sp>
    <dsp:sp modelId="{CEDE6FCD-F004-4732-A00B-4FDB20E293A9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shade val="50000"/>
            <a:hueOff val="11637"/>
            <a:satOff val="16422"/>
            <a:lumOff val="206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10-20% адаптируются в течении 1-го года обучения.</a:t>
          </a:r>
          <a:endParaRPr lang="ru-RU" sz="2700" kern="1200" dirty="0"/>
        </a:p>
      </dsp:txBody>
      <dsp:txXfrm>
        <a:off x="2743200" y="3017308"/>
        <a:ext cx="2743199" cy="15086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6AD83-6759-40BE-9FA2-25E1C99DAA20}">
      <dsp:nvSpPr>
        <dsp:cNvPr id="0" name=""/>
        <dsp:cNvSpPr/>
      </dsp:nvSpPr>
      <dsp:spPr>
        <a:xfrm rot="16200000">
          <a:off x="1687708" y="1131266"/>
          <a:ext cx="2909741" cy="22638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25%,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5 воспитанников имеют допустимый уровень </a:t>
          </a:r>
          <a:r>
            <a:rPr lang="ru-RU" sz="1800" kern="1200" dirty="0" err="1" smtClean="0"/>
            <a:t>адаптированности</a:t>
          </a:r>
          <a:endParaRPr lang="ru-RU" sz="1800" kern="1200" dirty="0"/>
        </a:p>
      </dsp:txBody>
      <dsp:txXfrm rot="16200000">
        <a:off x="1687708" y="1131266"/>
        <a:ext cx="2909741" cy="2263882"/>
      </dsp:txXfrm>
    </dsp:sp>
    <dsp:sp modelId="{E01F4B3E-6B70-4F93-A6A5-A436F5EC1132}">
      <dsp:nvSpPr>
        <dsp:cNvPr id="0" name=""/>
        <dsp:cNvSpPr/>
      </dsp:nvSpPr>
      <dsp:spPr>
        <a:xfrm rot="5400000">
          <a:off x="3969387" y="1058065"/>
          <a:ext cx="2909741" cy="243495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-2072"/>
            <a:lumOff val="134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75%,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15 воспитанников имеют оптимальный уровень </a:t>
          </a:r>
          <a:r>
            <a:rPr lang="ru-RU" sz="1800" kern="1200" dirty="0" err="1" smtClean="0"/>
            <a:t>адаптированности</a:t>
          </a:r>
          <a:endParaRPr lang="ru-RU" sz="1800" kern="1200" dirty="0"/>
        </a:p>
      </dsp:txBody>
      <dsp:txXfrm rot="5400000">
        <a:off x="3969387" y="1058065"/>
        <a:ext cx="2909741" cy="2434959"/>
      </dsp:txXfrm>
    </dsp:sp>
    <dsp:sp modelId="{51CCDCED-2D03-489D-A24A-F3AB95C12A41}">
      <dsp:nvSpPr>
        <dsp:cNvPr id="0" name=""/>
        <dsp:cNvSpPr/>
      </dsp:nvSpPr>
      <dsp:spPr>
        <a:xfrm>
          <a:off x="3142397" y="0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31F08-D534-444F-BA62-4AB4283A6A3B}">
      <dsp:nvSpPr>
        <dsp:cNvPr id="0" name=""/>
        <dsp:cNvSpPr/>
      </dsp:nvSpPr>
      <dsp:spPr>
        <a:xfrm rot="10800000">
          <a:off x="3142397" y="2667149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D617EB-BFF7-44C1-9276-5CAFE6877619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Организация режима дня</a:t>
          </a:r>
          <a:endParaRPr lang="ru-RU" sz="2800" kern="1200" dirty="0"/>
        </a:p>
      </dsp:txBody>
      <dsp:txXfrm rot="10800000">
        <a:off x="1692784" y="1710"/>
        <a:ext cx="5472684" cy="1257304"/>
      </dsp:txXfrm>
    </dsp:sp>
    <dsp:sp modelId="{145AE637-DC44-43DB-9ADA-51803241C8FC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E5615-02AC-4343-A2A5-4FDA0AEC48DA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Контроль за выполнением домашнего задания</a:t>
          </a:r>
          <a:endParaRPr lang="ru-RU" sz="2800" kern="1200" dirty="0"/>
        </a:p>
      </dsp:txBody>
      <dsp:txXfrm rot="10800000">
        <a:off x="1692784" y="1634329"/>
        <a:ext cx="5472684" cy="1257304"/>
      </dsp:txXfrm>
    </dsp:sp>
    <dsp:sp modelId="{752185F3-CF72-4B2E-B7A0-E1A77D662D23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6CC37-07DF-43E9-B229-76B4BC479188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Приучение детей к самостоятельности.</a:t>
          </a:r>
          <a:endParaRPr lang="ru-RU" sz="2800" kern="1200" dirty="0"/>
        </a:p>
      </dsp:txBody>
      <dsp:txXfrm rot="10800000">
        <a:off x="1692784" y="3266948"/>
        <a:ext cx="5472684" cy="1257304"/>
      </dsp:txXfrm>
    </dsp:sp>
    <dsp:sp modelId="{30CF2742-1C72-4EA2-B567-1B27B1639760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65CA8-10C3-4033-AB59-0E441FB478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79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D0CD-C178-4358-88BB-C53BE79D8B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91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10BB5-3E5B-423B-943A-324F14C2A3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19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152C1-F908-40D3-BF87-F50A6E2E05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76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4E154-980E-408F-9F86-AD33C205C2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02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9F8B-E643-4D0A-BD7B-E632F282FB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88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D15E4-58A3-49A9-9982-2E413CB551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88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CBCAB-F089-4C3E-B860-321E093FFB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07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7A49F-8873-43B5-BB22-6F23FF7327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8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22DC-EAC8-4CC7-8EE4-B879687A1B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03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6BC34-DE92-40CB-B43F-51066A9096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32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042462-3C52-4C3A-8E95-6B6B8075DDA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0"/>
            <a:ext cx="7772400" cy="147002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Родительское собрание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556792"/>
            <a:ext cx="7848872" cy="17526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1.Адаптация первоклассников.</a:t>
            </a:r>
          </a:p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2.Итоги 3-ей четверти.</a:t>
            </a:r>
          </a:p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3. Разное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852936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927"/>
            <a:ext cx="8864187" cy="6642231"/>
          </a:xfrm>
        </p:spPr>
      </p:pic>
      <p:sp>
        <p:nvSpPr>
          <p:cNvPr id="5" name="Прямоугольник 4"/>
          <p:cNvSpPr/>
          <p:nvPr/>
        </p:nvSpPr>
        <p:spPr>
          <a:xfrm>
            <a:off x="2471591" y="2636912"/>
            <a:ext cx="4255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1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649072" cy="1143000"/>
          </a:xfrm>
        </p:spPr>
        <p:txBody>
          <a:bodyPr/>
          <a:lstStyle/>
          <a:p>
            <a:r>
              <a:rPr lang="ru-RU" sz="3200" dirty="0" smtClean="0"/>
              <a:t>Статистика адаптации первоклассников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53249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3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sz="2800" dirty="0" smtClean="0"/>
              <a:t>По итогам ПМПК от 25 ноября 2014 года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39901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698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75"/>
            <a:ext cx="8229600" cy="1143000"/>
          </a:xfrm>
        </p:spPr>
        <p:txBody>
          <a:bodyPr/>
          <a:lstStyle/>
          <a:p>
            <a:r>
              <a:rPr lang="ru-RU" sz="3200" dirty="0" smtClean="0"/>
              <a:t>Тестирование, наблюдение.</a:t>
            </a:r>
            <a:br>
              <a:rPr lang="ru-RU" sz="3200" dirty="0" smtClean="0"/>
            </a:br>
            <a:r>
              <a:rPr lang="ru-RU" sz="3200" dirty="0" smtClean="0"/>
              <a:t>конец 3-ей четверти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6568842"/>
              </p:ext>
            </p:extLst>
          </p:nvPr>
        </p:nvGraphicFramePr>
        <p:xfrm>
          <a:off x="323528" y="1124744"/>
          <a:ext cx="83016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133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«Снежинка»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484784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32909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Поддержка ученикам по направлениям: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4818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14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Организация режима дня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Прогулка – 2 часа в день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посильная работа по дому -30-40 мин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самообслуживание 1 час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сон не менее 9-и часов</a:t>
            </a:r>
          </a:p>
          <a:p>
            <a:pPr marL="514350" indent="-514350">
              <a:buAutoNum type="arabicPeriod"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Все это позволит ребенку: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легче справиться с учебной нагрузкой;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защищает нервную систему от переутомления, т.е. укрепляет здоровье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3212976"/>
            <a:ext cx="13620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lvl="0"/>
            <a:r>
              <a:rPr lang="ru-RU" sz="3600" dirty="0" smtClean="0"/>
              <a:t>Контроль за выполнением домашнего задания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Проверка должна быть систематической, тактичной.</a:t>
            </a: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2. Обязательно интересуйтесь 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 что изучал ребенок сегодня в </a:t>
            </a:r>
            <a:r>
              <a:rPr lang="ru-RU" sz="2400" dirty="0" smtClean="0">
                <a:solidFill>
                  <a:schemeClr val="tx1"/>
                </a:solidFill>
              </a:rPr>
              <a:t>школе?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 как он понял </a:t>
            </a:r>
            <a:r>
              <a:rPr lang="ru-RU" sz="2400" dirty="0" smtClean="0">
                <a:solidFill>
                  <a:schemeClr val="tx1"/>
                </a:solidFill>
              </a:rPr>
              <a:t>материал?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 как он может объяснить, доказать те действия, что </a:t>
            </a:r>
            <a:r>
              <a:rPr lang="ru-RU" sz="2400" dirty="0" smtClean="0">
                <a:solidFill>
                  <a:schemeClr val="tx1"/>
                </a:solidFill>
              </a:rPr>
              <a:t>выполнял?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/>
              <a:t>3</a:t>
            </a:r>
            <a:r>
              <a:rPr lang="ru-RU" sz="2400" dirty="0" smtClean="0"/>
              <a:t>. Грязно, много ошибок – перепишите.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4</a:t>
            </a:r>
            <a:r>
              <a:rPr lang="ru-RU" sz="2400" dirty="0" smtClean="0"/>
              <a:t>. Посидите рядом с ребенком во время выполнения домашнего задания. Он будет меньше отвлекаться.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700808"/>
            <a:ext cx="250003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3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 smtClean="0"/>
              <a:t>Приучение детей к самостоятельности.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в коем случае не выполняйте задание за детей!</a:t>
            </a:r>
          </a:p>
          <a:p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примере каждого частного случая показывать, как вообще надо преодолевать трудности в учении и приучать ребят ко все большей и большей самостоятельности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7" y="2492896"/>
            <a:ext cx="1970217" cy="28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9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ДИТЕЛЬСКОЕ СОБРАНИЕ  ИТОГИ 3 ЧЕТВЕРТИ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РОДИТЕЛЬСКОЕ СОБРАНИЕ  ИТОГИ 3 ЧЕТВЕРТИ</Template>
  <TotalTime>234</TotalTime>
  <Words>252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РОДИТЕЛЬСКОЕ СОБРАНИЕ  ИТОГИ 3 ЧЕТВЕРТИ</vt:lpstr>
      <vt:lpstr>Родительское собрание </vt:lpstr>
      <vt:lpstr>Статистика адаптации первоклассников.</vt:lpstr>
      <vt:lpstr>По итогам ПМПК от 25 ноября 2014 года</vt:lpstr>
      <vt:lpstr>Тестирование, наблюдение. конец 3-ей четверти</vt:lpstr>
      <vt:lpstr>«Снежинка»</vt:lpstr>
      <vt:lpstr>Поддержка ученикам по направлениям:</vt:lpstr>
      <vt:lpstr>Организация режима дня</vt:lpstr>
      <vt:lpstr>Контроль за выполнением домашнего задания </vt:lpstr>
      <vt:lpstr>Приучение детей к самостоятельности.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Наталия Леонидовна</dc:creator>
  <cp:lastModifiedBy>Катя</cp:lastModifiedBy>
  <cp:revision>21</cp:revision>
  <dcterms:created xsi:type="dcterms:W3CDTF">2015-03-18T10:54:53Z</dcterms:created>
  <dcterms:modified xsi:type="dcterms:W3CDTF">2015-04-06T19:05:23Z</dcterms:modified>
</cp:coreProperties>
</file>