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Кто работает в магазине?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Цель: закрепить знания детей о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работниках магазина.</a:t>
            </a:r>
            <a:endParaRPr lang="ru-RU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1265" name="Picture 1" descr="C:\Users\Марина\Downloads\1316832984_ed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727" y="3140968"/>
            <a:ext cx="5214273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автор презентации ЯДАХ МАРИНА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ДИРЕКТОР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1960" y="5229200"/>
            <a:ext cx="4680520" cy="10723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Он заказывает товар в магазин.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41" name="Picture 1" descr="C:\Users\Марина\Downloads\dire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5978562" cy="400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ШОФЕР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5533218"/>
            <a:ext cx="5436096" cy="7683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А привозит товар шофер.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9217" name="Picture 1" descr="C:\Users\Марина\Downloads\70ccc78da4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508" y="0"/>
            <a:ext cx="6519492" cy="521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ГРУЗЧИК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3707904" y="5229200"/>
            <a:ext cx="4752528" cy="1072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Разгружает товар который привез шофер – грузчик.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3" name="Picture 1" descr="C:\Users\Марина\Downloads\shutterstock-12114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38100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5445224"/>
            <a:ext cx="5867400" cy="7082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Продавец  консультант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Users\Марина\Downloads\1246796276_137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-28680"/>
            <a:ext cx="5400600" cy="5433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КАССИР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5013176"/>
            <a:ext cx="5184576" cy="12883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  магазине  расплачиваются за товар на кассе, а работает на кассе кассир.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closeoutscout.webs.com/cashier_6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265" b="11265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ПОКУПАТЕЛИ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5533218"/>
            <a:ext cx="4464496" cy="7683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Товары в магазине покупают покупатели.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Марина\Downloads\foto-rabota18bi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5718404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продавец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сегодня продавщица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магазине для детей.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 меня полно товаров,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Заходите поскорей.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Входом служат эти стулья,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прилавок стол похож,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скамеечки как стены,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Правда, магазин хорош!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Здесь прекрасные игрушки: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Танк, конструктор, мяч, ружьё.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для девочек есть кукла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одежда для неё.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Слева детская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посудка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Справа сказки и стихи.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Выбирай, дружок, по вкусу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на кассу проходи.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сегодня продавщица.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приветлива, добра.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Покупателям-ребятам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Очень нравится игра!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://radikal.ua/data/upload/04012/6895e/585e2aec4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Из магазина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Продуктов набрали –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Наверное, тонну!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 по пути говорим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Оживлённо,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 сумки несём мы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Легко, не натужно,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Недаром мы с папой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С гантелями дружим.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А мама тащила бы их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Еле-еле –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Она по утрам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Не подходит к гантелям.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Зачем ей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Железные эти друзья,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Когда есть у мамы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 папа, и я!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im0-tub-kz.yandex.net/i?id=155785678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3"/>
            <a:ext cx="4968552" cy="4436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52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Кто работает в магазине?  Цель: закрепить знания детей о   работниках магазина.</vt:lpstr>
      <vt:lpstr>ДИРЕКТОР</vt:lpstr>
      <vt:lpstr>ШОФЕР</vt:lpstr>
      <vt:lpstr>ГРУЗЧИК</vt:lpstr>
      <vt:lpstr>Продавец  консультант</vt:lpstr>
      <vt:lpstr>КАССИР</vt:lpstr>
      <vt:lpstr>ПОКУПАТЕЛИ</vt:lpstr>
      <vt:lpstr>продавец</vt:lpstr>
      <vt:lpstr>Слайд 9</vt:lpstr>
      <vt:lpstr>    спасибо за внимание  автор презентации ЯДАХ МАРИНА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17</cp:revision>
  <dcterms:created xsi:type="dcterms:W3CDTF">2013-02-26T12:26:02Z</dcterms:created>
  <dcterms:modified xsi:type="dcterms:W3CDTF">2013-03-24T11:44:53Z</dcterms:modified>
</cp:coreProperties>
</file>