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61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audio2.wav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audio3.wav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audio4.wav"/><Relationship Id="rId1" Type="http://schemas.openxmlformats.org/officeDocument/2006/relationships/tags" Target="../tags/tag3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audio5.wav"/><Relationship Id="rId1" Type="http://schemas.openxmlformats.org/officeDocument/2006/relationships/tags" Target="../tags/tag4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audio6.wav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audio7.wav"/><Relationship Id="rId1" Type="http://schemas.openxmlformats.org/officeDocument/2006/relationships/tags" Target="../tags/tag6.xml"/><Relationship Id="rId5" Type="http://schemas.openxmlformats.org/officeDocument/2006/relationships/image" Target="../media/image10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Профессия продавец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radikal.ua/data/upload/04012/6895e/585e2aec4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6" name="~PP2525.WAV">
            <a:hlinkClick r:id="" action="ppaction://media"/>
          </p:cNvPr>
          <p:cNvPicPr>
            <a:picLocks noRot="1" noChangeAspect="1"/>
          </p:cNvPicPr>
          <p:nvPr>
            <a:wavAudioFile r:embed="rId1" name="~PP2525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3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8800" dirty="0" smtClean="0">
                <a:latin typeface="Comic Sans MS" pitchFamily="66" charset="0"/>
              </a:rPr>
              <a:t>Продавец — молодец!</a:t>
            </a:r>
          </a:p>
          <a:p>
            <a:r>
              <a:rPr lang="ru-RU" sz="8800" dirty="0" smtClean="0">
                <a:latin typeface="Comic Sans MS" pitchFamily="66" charset="0"/>
              </a:rPr>
              <a:t>Он товары продает — хлеб, батон и булочку!</a:t>
            </a:r>
          </a:p>
          <a:p>
            <a:endParaRPr lang="ru-RU" dirty="0">
              <a:latin typeface="Comic Sans MS" pitchFamily="66" charset="0"/>
            </a:endParaRPr>
          </a:p>
        </p:txBody>
      </p:sp>
      <p:pic>
        <p:nvPicPr>
          <p:cNvPr id="1026" name="Picture 2" descr="http://www.proza.ru/pics/2009/09/20/34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12430" r="12430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6" name="~PP1303.WAV">
            <a:hlinkClick r:id="" action="ppaction://media"/>
          </p:cNvPr>
          <p:cNvPicPr>
            <a:picLocks noRot="1" noChangeAspect="1"/>
          </p:cNvPicPr>
          <p:nvPr>
            <a:wavAudioFile r:embed="rId2" name="~PP1303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940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5600" dirty="0" smtClean="0">
                <a:latin typeface="Comic Sans MS" pitchFamily="66" charset="0"/>
              </a:rPr>
              <a:t>А другой — нам мясо продает</a:t>
            </a:r>
          </a:p>
          <a:p>
            <a:r>
              <a:rPr lang="ru-RU" sz="5600" dirty="0" smtClean="0">
                <a:latin typeface="Comic Sans MS" pitchFamily="66" charset="0"/>
              </a:rPr>
              <a:t>Выбор у него большой!</a:t>
            </a:r>
          </a:p>
          <a:p>
            <a:endParaRPr lang="ru-RU" dirty="0"/>
          </a:p>
        </p:txBody>
      </p:sp>
      <p:pic>
        <p:nvPicPr>
          <p:cNvPr id="16386" name="Picture 2" descr="http://www.nter.net.ua/uploads/posts/2012-06/1340052885_salesma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8181" r="8181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6" name="~PP599.WAV">
            <a:hlinkClick r:id="" action="ppaction://media"/>
          </p:cNvPr>
          <p:cNvPicPr>
            <a:picLocks noRot="1" noChangeAspect="1"/>
          </p:cNvPicPr>
          <p:nvPr>
            <a:wavAudioFile r:embed="rId2" name="~PP599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730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5600" dirty="0" smtClean="0">
                <a:latin typeface="Comic Sans MS" pitchFamily="66" charset="0"/>
              </a:rPr>
              <a:t>Ну а третий — морковь, томаты,</a:t>
            </a:r>
          </a:p>
          <a:p>
            <a:r>
              <a:rPr lang="ru-RU" sz="5600" dirty="0" smtClean="0">
                <a:latin typeface="Comic Sans MS" pitchFamily="66" charset="0"/>
              </a:rPr>
              <a:t>Выбор у него богатый!</a:t>
            </a:r>
          </a:p>
        </p:txBody>
      </p:sp>
      <p:pic>
        <p:nvPicPr>
          <p:cNvPr id="6" name="~PP3539.WAV">
            <a:hlinkClick r:id="" action="ppaction://media"/>
          </p:cNvPr>
          <p:cNvPicPr>
            <a:picLocks noRot="1" noChangeAspect="1"/>
          </p:cNvPicPr>
          <p:nvPr>
            <a:wavAudioFile r:embed="rId2" name="~PP3539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pic>
        <p:nvPicPr>
          <p:cNvPr id="1027" name="Picture 3" descr="C:\Users\Марина\Downloads\19d846b307f147a99eae1bc120ebfeeb_lightbo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052736"/>
            <a:ext cx="4410490" cy="417646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6878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5000" dirty="0" smtClean="0">
                <a:latin typeface="Comic Sans MS" pitchFamily="66" charset="0"/>
              </a:rPr>
              <a:t>Четвертый  продает сапожки,</a:t>
            </a:r>
          </a:p>
          <a:p>
            <a:r>
              <a:rPr lang="ru-RU" sz="5000" dirty="0" smtClean="0">
                <a:latin typeface="Comic Sans MS" pitchFamily="66" charset="0"/>
              </a:rPr>
              <a:t>Туфельки и босоножки.</a:t>
            </a:r>
          </a:p>
          <a:p>
            <a:endParaRPr lang="ru-RU" dirty="0"/>
          </a:p>
        </p:txBody>
      </p:sp>
      <p:pic>
        <p:nvPicPr>
          <p:cNvPr id="6" name="~PP1712.WAV">
            <a:hlinkClick r:id="" action="ppaction://media"/>
          </p:cNvPr>
          <p:cNvPicPr>
            <a:picLocks noRot="1" noChangeAspect="1"/>
          </p:cNvPicPr>
          <p:nvPr>
            <a:wavAudioFile r:embed="rId2" name="~PP1712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C:\Users\Марина\Downloads\child-o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052736"/>
            <a:ext cx="4176464" cy="43624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619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5000" dirty="0" smtClean="0"/>
              <a:t>Ну а пятый — стол и шкаф,</a:t>
            </a:r>
          </a:p>
          <a:p>
            <a:r>
              <a:rPr lang="ru-RU" sz="5000" dirty="0" smtClean="0"/>
              <a:t>Стулья, вешалки для шляп.</a:t>
            </a:r>
          </a:p>
          <a:p>
            <a:endParaRPr lang="ru-RU" dirty="0"/>
          </a:p>
        </p:txBody>
      </p:sp>
      <p:pic>
        <p:nvPicPr>
          <p:cNvPr id="22530" name="Picture 2" descr="http://im2-tub-kz.yandex.net/i?id=79574695-64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5340" r="5340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6" name="~PP399.WAV">
            <a:hlinkClick r:id="" action="ppaction://media"/>
          </p:cNvPr>
          <p:cNvPicPr>
            <a:picLocks noRot="1" noChangeAspect="1"/>
          </p:cNvPicPr>
          <p:nvPr>
            <a:wavAudioFile r:embed="rId2" name="~PP399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6726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800" dirty="0" smtClean="0">
                <a:latin typeface="Comic Sans MS" pitchFamily="66" charset="0"/>
              </a:rPr>
              <a:t>Продавцы товары знают,</a:t>
            </a:r>
          </a:p>
          <a:p>
            <a:r>
              <a:rPr lang="ru-RU" sz="8800" dirty="0" smtClean="0">
                <a:latin typeface="Comic Sans MS" pitchFamily="66" charset="0"/>
              </a:rPr>
              <a:t>Даром время не теряют.</a:t>
            </a:r>
          </a:p>
          <a:p>
            <a:r>
              <a:rPr lang="ru-RU" sz="8800" dirty="0" smtClean="0">
                <a:latin typeface="Comic Sans MS" pitchFamily="66" charset="0"/>
              </a:rPr>
              <a:t>Все, что просим, продадут.</a:t>
            </a:r>
          </a:p>
          <a:p>
            <a:r>
              <a:rPr lang="ru-RU" sz="8800" dirty="0" smtClean="0">
                <a:latin typeface="Comic Sans MS" pitchFamily="66" charset="0"/>
              </a:rPr>
              <a:t>Это их привычный труд!</a:t>
            </a:r>
          </a:p>
          <a:p>
            <a:endParaRPr lang="ru-RU" dirty="0"/>
          </a:p>
        </p:txBody>
      </p:sp>
      <p:pic>
        <p:nvPicPr>
          <p:cNvPr id="7" name="~PP3798.WAV">
            <a:hlinkClick r:id="" action="ppaction://media"/>
          </p:cNvPr>
          <p:cNvPicPr>
            <a:picLocks noRot="1" noChangeAspect="1"/>
          </p:cNvPicPr>
          <p:nvPr>
            <a:wavAudioFile r:embed="rId2" name="~PP3798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 descr="C:\Users\Марина\Downloads\659174d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052736"/>
            <a:ext cx="4512501" cy="417646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1551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>конец</a:t>
            </a:r>
            <a:endParaRPr lang="ru-RU" sz="8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55576" y="5301208"/>
            <a:ext cx="6255488" cy="74350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Автор </a:t>
            </a:r>
            <a:r>
              <a:rPr lang="ru-RU" sz="2400" b="1" smtClean="0">
                <a:solidFill>
                  <a:schemeClr val="tx2">
                    <a:lumMod val="75000"/>
                  </a:schemeClr>
                </a:solidFill>
              </a:rPr>
              <a:t>презентации ЯДАХ МАРИНА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64078" y="3244334"/>
            <a:ext cx="4015843" cy="169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152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ru-RU" dirty="0" smtClean="0">
              <a:solidFill>
                <a:prstClr val="white"/>
              </a:solidFill>
            </a:endParaRPr>
          </a:p>
          <a:p>
            <a:pPr marL="73152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ru-RU" dirty="0" smtClean="0">
              <a:solidFill>
                <a:prstClr val="white"/>
              </a:solidFill>
            </a:endParaRPr>
          </a:p>
          <a:p>
            <a:pPr marL="73152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ru-RU" dirty="0" smtClean="0">
              <a:solidFill>
                <a:prstClr val="white"/>
              </a:solidFill>
            </a:endParaRPr>
          </a:p>
          <a:p>
            <a:pPr marL="73152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ru-RU" dirty="0" smtClean="0">
              <a:solidFill>
                <a:prstClr val="white"/>
              </a:solidFill>
            </a:endParaRPr>
          </a:p>
          <a:p>
            <a:pPr marL="73152"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dirty="0" smtClean="0">
                <a:solidFill>
                  <a:prstClr val="white"/>
                </a:solidFill>
              </a:rPr>
              <a:t>Автор презентации   ЯДАХ МАРИНА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800051"/>
            <a:ext cx="5411167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B13F9A"/>
              </a:buClr>
              <a:buSzPct val="73000"/>
            </a:pPr>
            <a:endParaRPr lang="ru-RU" sz="7200" b="1" dirty="0" smtClean="0">
              <a:solidFill>
                <a:srgbClr val="B13F9A">
                  <a:lumMod val="75000"/>
                </a:srgbClr>
              </a:solidFill>
            </a:endParaRPr>
          </a:p>
          <a:p>
            <a:pPr lvl="0" algn="ctr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ru-RU" sz="7200" b="1" dirty="0" smtClean="0">
                <a:solidFill>
                  <a:srgbClr val="B13F9A">
                    <a:lumMod val="75000"/>
                  </a:srgbClr>
                </a:solidFill>
              </a:rPr>
              <a:t>Спасибо за внимание</a:t>
            </a:r>
            <a:endParaRPr lang="ru-RU" sz="7200" b="1" dirty="0" smtClean="0">
              <a:solidFill>
                <a:srgbClr val="B13F9A">
                  <a:lumMod val="75000"/>
                </a:srgbClr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94</Words>
  <Application>Microsoft Office PowerPoint</Application>
  <PresentationFormat>Экран (4:3)</PresentationFormat>
  <Paragraphs>24</Paragraphs>
  <Slides>8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Профессия продавец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11</cp:revision>
  <dcterms:created xsi:type="dcterms:W3CDTF">2013-02-23T08:21:01Z</dcterms:created>
  <dcterms:modified xsi:type="dcterms:W3CDTF">2013-03-24T12:01:33Z</dcterms:modified>
</cp:coreProperties>
</file>