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04.11.2013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8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Пословицы про осень</a:t>
            </a:r>
            <a:endParaRPr lang="ru-RU" sz="8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Кошка мордочку прячет - на холод</a:t>
            </a:r>
            <a:endParaRPr lang="ru-RU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 descr="C:\Users\Марина\Downloads\poslovici_osen_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556792"/>
            <a:ext cx="7272808" cy="48416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83644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Листья у березы начинают желтеть с верхушки - ждите ранней, а если снизу - поздней зимы</a:t>
            </a:r>
            <a:endParaRPr lang="ru-RU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8" name="Picture 2" descr="C:\Users\Марина\Downloads\poslovici_osen_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060848"/>
            <a:ext cx="7218278" cy="42484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Облака редкие - будет ясно и холодно</a:t>
            </a:r>
            <a:endParaRPr lang="ru-RU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2" name="Picture 2" descr="C:\Users\Марина\Downloads\poslovici_osen_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412776"/>
            <a:ext cx="7452320" cy="46577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3276600"/>
          </a:xfrm>
        </p:spPr>
        <p:txBody>
          <a:bodyPr>
            <a:normAutofit/>
          </a:bodyPr>
          <a:lstStyle/>
          <a:p>
            <a:pPr algn="ctr"/>
            <a:r>
              <a:rPr lang="ru-RU" sz="8000" dirty="0" smtClean="0"/>
              <a:t>конец</a:t>
            </a:r>
            <a:endParaRPr lang="ru-RU" sz="8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400" dirty="0" smtClean="0"/>
              <a:t>Цель: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1) </a:t>
            </a:r>
            <a:r>
              <a:rPr lang="ru-RU" dirty="0" smtClean="0"/>
              <a:t>Расширять </a:t>
            </a:r>
            <a:r>
              <a:rPr lang="ru-RU" dirty="0" smtClean="0"/>
              <a:t>представления детей об осени как времени </a:t>
            </a:r>
            <a:r>
              <a:rPr lang="ru-RU" dirty="0" smtClean="0"/>
              <a:t>года.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2</a:t>
            </a:r>
            <a:r>
              <a:rPr lang="ru-RU" dirty="0" smtClean="0"/>
              <a:t>)</a:t>
            </a:r>
            <a:r>
              <a:rPr lang="ru-RU" dirty="0" smtClean="0"/>
              <a:t> </a:t>
            </a:r>
            <a:r>
              <a:rPr lang="ru-RU" dirty="0" smtClean="0"/>
              <a:t>Прививать </a:t>
            </a:r>
            <a:r>
              <a:rPr lang="ru-RU" dirty="0" smtClean="0"/>
              <a:t>интерес к происходящим вокруг явлениям природы.</a:t>
            </a:r>
            <a:br>
              <a:rPr lang="ru-RU" dirty="0" smtClean="0"/>
            </a:br>
            <a:r>
              <a:rPr lang="ru-RU" dirty="0" smtClean="0"/>
              <a:t>3)Уточнение</a:t>
            </a:r>
            <a:r>
              <a:rPr lang="ru-RU" dirty="0" smtClean="0"/>
              <a:t>, расширение и обогащение словарного запаса.</a:t>
            </a:r>
            <a:br>
              <a:rPr lang="ru-RU" dirty="0" smtClean="0"/>
            </a:br>
            <a:r>
              <a:rPr lang="ru-RU" dirty="0" smtClean="0"/>
              <a:t>4)Стимулирование </a:t>
            </a:r>
            <a:r>
              <a:rPr lang="ru-RU" dirty="0" smtClean="0"/>
              <a:t>слуховой памяти, внимания, зрительного и слухового восприятия, мышления.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7234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Весна красна цветами, а осень снопами</a:t>
            </a:r>
            <a:endParaRPr lang="ru-RU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Марина\Downloads\poslovici_osen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484784"/>
            <a:ext cx="7200800" cy="51245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Осень - время собирать урожай</a:t>
            </a:r>
            <a:endParaRPr lang="ru-RU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Users\Марина\Downloads\poslovici_osen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556792"/>
            <a:ext cx="8668455" cy="48760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Чем больше муравьиные кучи, тем суровее будет зима</a:t>
            </a:r>
            <a:endParaRPr lang="ru-RU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C:\Users\Марина\Downloads\poslovici_osen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484784"/>
            <a:ext cx="6710040" cy="50325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Красна ягодка, да на вкус горька</a:t>
            </a:r>
            <a:endParaRPr lang="ru-RU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9" name="Picture 3" descr="C:\Users\Марина\Downloads\poslovici_osen_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772816"/>
            <a:ext cx="7719257" cy="48245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зайцев шерсть побелела - зима близко</a:t>
            </a:r>
            <a:endParaRPr lang="ru-RU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C:\Users\Марина\Downloads\poslovici_osen_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84784"/>
            <a:ext cx="7416824" cy="49368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Теплая осень - к долгой зиме</a:t>
            </a:r>
            <a:endParaRPr lang="ru-RU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 descr="C:\Users\Марина\Downloads\poslovici_osen_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72816"/>
            <a:ext cx="7936883" cy="44644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Высоко птицы перелетные летят осенью, так снегу много будет, а низко - так малы снега будут</a:t>
            </a:r>
            <a:endParaRPr lang="ru-RU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 descr="C:\Users\Марина\Downloads\poslovici_osen_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916832"/>
            <a:ext cx="7200800" cy="46943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31</TotalTime>
  <Words>95</Words>
  <Application>Microsoft Office PowerPoint</Application>
  <PresentationFormat>Экран (4:3)</PresentationFormat>
  <Paragraphs>14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Бумажная</vt:lpstr>
      <vt:lpstr>Пословицы про осень</vt:lpstr>
      <vt:lpstr> </vt:lpstr>
      <vt:lpstr>Весна красна цветами, а осень снопами</vt:lpstr>
      <vt:lpstr>Осень - время собирать урожай</vt:lpstr>
      <vt:lpstr>Чем больше муравьиные кучи, тем суровее будет зима</vt:lpstr>
      <vt:lpstr>Красна ягодка, да на вкус горька</vt:lpstr>
      <vt:lpstr>У зайцев шерсть побелела - зима близко</vt:lpstr>
      <vt:lpstr>Теплая осень - к долгой зиме</vt:lpstr>
      <vt:lpstr>Высоко птицы перелетные летят осенью, так снегу много будет, а низко - так малы снега будут</vt:lpstr>
      <vt:lpstr>Кошка мордочку прячет - на холод</vt:lpstr>
      <vt:lpstr>Листья у березы начинают желтеть с верхушки - ждите ранней, а если снизу - поздней зимы</vt:lpstr>
      <vt:lpstr>Облака редкие - будет ясно и холодно</vt:lpstr>
      <vt:lpstr>конец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Марина</dc:creator>
  <cp:lastModifiedBy>Марина</cp:lastModifiedBy>
  <cp:revision>10</cp:revision>
  <dcterms:created xsi:type="dcterms:W3CDTF">2013-03-30T05:14:28Z</dcterms:created>
  <dcterms:modified xsi:type="dcterms:W3CDTF">2013-11-04T14:53:03Z</dcterms:modified>
</cp:coreProperties>
</file>