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91D5-6C12-4BD4-A4F8-750FC9C5CE8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CF3A-13A2-4C73-B095-92559A09CC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5"/>
            <a:ext cx="8572560" cy="4857783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ru-RU" i="1" dirty="0" smtClean="0"/>
              <a:t>Глагол как часть речи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Что мы знаем о глаголе?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Глагол – самостоятельная часть речи , обозначает действие предмета и отвечает на вопросы что делать? Что сделать?</a:t>
            </a:r>
          </a:p>
          <a:p>
            <a:r>
              <a:rPr lang="ru-RU" dirty="0" smtClean="0"/>
              <a:t>Глаголы бывают совершенного и несовершенного вида</a:t>
            </a:r>
          </a:p>
          <a:p>
            <a:r>
              <a:rPr lang="ru-RU" dirty="0" smtClean="0"/>
              <a:t>Глаголы совершенного вида отвечают на вопрос- что сделать?</a:t>
            </a:r>
          </a:p>
          <a:p>
            <a:r>
              <a:rPr lang="ru-RU" dirty="0" smtClean="0"/>
              <a:t>Глаголы несовершенного вида- что делать?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14290"/>
            <a:ext cx="9515484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Определите вид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525963"/>
          </a:xfrm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Играем, спешу, побежали, дружишь, играл, вспомнил, делали, читает, постучим.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dirty="0" smtClean="0"/>
              <a:t>Спряжение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спряжение- глаголы оканчиваются на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еть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ать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-ять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оть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уть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ыть</a:t>
            </a:r>
            <a:endParaRPr lang="ru-RU" dirty="0" smtClean="0"/>
          </a:p>
          <a:p>
            <a:r>
              <a:rPr lang="ru-RU" i="1" dirty="0" smtClean="0"/>
              <a:t>Исключения- брить, стелить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 спряжение- глаголы оканчиваются на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ить</a:t>
            </a:r>
            <a:endParaRPr lang="ru-RU" dirty="0" smtClean="0"/>
          </a:p>
          <a:p>
            <a:r>
              <a:rPr lang="ru-RU" sz="1900" i="1" dirty="0" smtClean="0"/>
              <a:t>Исключения-4 глагола на –</a:t>
            </a:r>
            <a:r>
              <a:rPr lang="ru-RU" sz="1900" i="1" dirty="0" err="1" smtClean="0"/>
              <a:t>ать</a:t>
            </a:r>
            <a:r>
              <a:rPr lang="ru-RU" sz="1900" i="1" dirty="0" smtClean="0"/>
              <a:t>, 7 глаголов на –</a:t>
            </a:r>
            <a:r>
              <a:rPr lang="ru-RU" sz="1900" i="1" dirty="0" err="1" smtClean="0"/>
              <a:t>еть</a:t>
            </a:r>
            <a:endParaRPr lang="ru-RU" sz="1900" i="1" dirty="0" smtClean="0"/>
          </a:p>
          <a:p>
            <a:r>
              <a:rPr lang="ru-RU" sz="2600" dirty="0" smtClean="0"/>
              <a:t>Гнать, дышать, держать, обидеть, видеть, слышать, ненавидеть , зависеть</a:t>
            </a:r>
            <a:r>
              <a:rPr lang="ru-RU" sz="2600" dirty="0"/>
              <a:t>,</a:t>
            </a:r>
            <a:r>
              <a:rPr lang="ru-RU" sz="2600" dirty="0" smtClean="0"/>
              <a:t> терпеть, смотреть, вертеть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Какого спряжения глаголы?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Дума…</a:t>
            </a:r>
            <a:r>
              <a:rPr lang="ru-RU" dirty="0" err="1" smtClean="0"/>
              <a:t>шь</a:t>
            </a:r>
            <a:r>
              <a:rPr lang="ru-RU" dirty="0"/>
              <a:t>,</a:t>
            </a:r>
            <a:r>
              <a:rPr lang="ru-RU" dirty="0" smtClean="0"/>
              <a:t> бел…</a:t>
            </a:r>
            <a:r>
              <a:rPr lang="ru-RU" dirty="0" err="1" smtClean="0"/>
              <a:t>шь</a:t>
            </a:r>
            <a:r>
              <a:rPr lang="ru-RU" dirty="0" smtClean="0"/>
              <a:t>, дума…м, игра…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спеш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смотр…м, </a:t>
            </a:r>
            <a:r>
              <a:rPr lang="ru-RU" dirty="0" err="1" smtClean="0"/>
              <a:t>держ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чита</a:t>
            </a:r>
            <a:r>
              <a:rPr lang="ru-RU" dirty="0" smtClean="0"/>
              <a:t>…м, стел…т, </a:t>
            </a:r>
            <a:r>
              <a:rPr lang="ru-RU" dirty="0" err="1" smtClean="0"/>
              <a:t>взглян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броса</a:t>
            </a:r>
            <a:r>
              <a:rPr lang="ru-RU" dirty="0" smtClean="0"/>
              <a:t>…</a:t>
            </a:r>
            <a:r>
              <a:rPr lang="ru-RU" dirty="0" err="1" smtClean="0"/>
              <a:t>шь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u="sng" dirty="0" smtClean="0"/>
              <a:t>Наклонения глагола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Изъявительное </a:t>
            </a:r>
          </a:p>
          <a:p>
            <a:r>
              <a:rPr lang="ru-RU" dirty="0" smtClean="0"/>
              <a:t>Повелительное</a:t>
            </a:r>
          </a:p>
          <a:p>
            <a:r>
              <a:rPr lang="ru-RU" dirty="0" smtClean="0"/>
              <a:t>Условное ( сослагательное)</a:t>
            </a:r>
          </a:p>
          <a:p>
            <a:r>
              <a:rPr lang="ru-RU" i="1" dirty="0" smtClean="0"/>
              <a:t>Запишите глаголы во всех наклонениях</a:t>
            </a:r>
          </a:p>
          <a:p>
            <a:r>
              <a:rPr lang="ru-RU" i="1" dirty="0" smtClean="0"/>
              <a:t>Играть, думать, писать, кружить, смотреть, смыть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 как член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предложении глагол чаще всего бывает сказуемым. </a:t>
            </a:r>
          </a:p>
          <a:p>
            <a:r>
              <a:rPr lang="ru-RU" dirty="0" smtClean="0"/>
              <a:t>Мы быстро </a:t>
            </a:r>
            <a:r>
              <a:rPr lang="ru-RU" smtClean="0"/>
              <a:t>пошли домой.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Глагол как часть речи</vt:lpstr>
      <vt:lpstr>Что мы знаем о глаголе?</vt:lpstr>
      <vt:lpstr>Определите вид глагола</vt:lpstr>
      <vt:lpstr>Спряжение глагола</vt:lpstr>
      <vt:lpstr>Какого спряжения глаголы?</vt:lpstr>
      <vt:lpstr>Наклонения глагола</vt:lpstr>
      <vt:lpstr>Глагол как член предложения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как часть речи</dc:title>
  <dc:creator>Олег</dc:creator>
  <cp:lastModifiedBy>Олег</cp:lastModifiedBy>
  <cp:revision>5</cp:revision>
  <dcterms:created xsi:type="dcterms:W3CDTF">2013-01-27T13:14:39Z</dcterms:created>
  <dcterms:modified xsi:type="dcterms:W3CDTF">2013-01-27T13:59:25Z</dcterms:modified>
</cp:coreProperties>
</file>