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0" r:id="rId16"/>
    <p:sldId id="269" r:id="rId17"/>
    <p:sldId id="272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14627A-C704-400F-9FF1-536DB4576A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6CDDFE-23A3-4BF5-8748-7187BBB04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Физическое развитие школьника в школе и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2 классс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SDC10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1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SDC101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1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SDC101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физического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Длина </a:t>
            </a:r>
            <a:r>
              <a:rPr lang="ru-RU" dirty="0" smtClean="0"/>
              <a:t>тела увеличивается в этот период в большей мере, чем его </a:t>
            </a:r>
            <a:r>
              <a:rPr lang="ru-RU" dirty="0" smtClean="0"/>
              <a:t>масса</a:t>
            </a:r>
            <a:endParaRPr lang="ru-RU" dirty="0" smtClean="0"/>
          </a:p>
          <a:p>
            <a:r>
              <a:rPr lang="ru-RU" dirty="0" smtClean="0"/>
              <a:t>Использовать профилактику сутулости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сутулости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Тренировки с </a:t>
            </a:r>
            <a:r>
              <a:rPr lang="ru-RU" dirty="0" smtClean="0"/>
              <a:t>мячом</a:t>
            </a:r>
            <a:endParaRPr lang="ru-RU" dirty="0" smtClean="0"/>
          </a:p>
          <a:p>
            <a:pPr lvl="0"/>
            <a:r>
              <a:rPr lang="ru-RU" dirty="0" smtClean="0"/>
              <a:t>Занятия на </a:t>
            </a:r>
            <a:r>
              <a:rPr lang="ru-RU" dirty="0" smtClean="0"/>
              <a:t>турнике</a:t>
            </a:r>
            <a:endParaRPr lang="ru-RU" dirty="0" smtClean="0"/>
          </a:p>
          <a:p>
            <a:pPr lvl="0"/>
            <a:r>
              <a:rPr lang="ru-RU" dirty="0" smtClean="0"/>
              <a:t>Отжимания от пола.</a:t>
            </a:r>
          </a:p>
          <a:p>
            <a:pPr lvl="0"/>
            <a:r>
              <a:rPr lang="ru-RU" dirty="0" smtClean="0"/>
              <a:t>Плавание.</a:t>
            </a:r>
          </a:p>
          <a:p>
            <a:pPr lvl="0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Как </a:t>
            </a:r>
            <a:r>
              <a:rPr lang="ru-RU" dirty="0" smtClean="0"/>
              <a:t>правило, у детей получается лучше выполнять упражнения, когда они повторяют их за взрослыми, поэтому важно быть для ребёнка партнёром при его тренировках.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объем легких составляет половину объема легких взрослого. </a:t>
            </a:r>
          </a:p>
          <a:p>
            <a:r>
              <a:rPr lang="ru-RU" dirty="0" smtClean="0"/>
              <a:t>естественной является потребность в высокой двигательной </a:t>
            </a:r>
            <a:r>
              <a:rPr lang="ru-RU" dirty="0" smtClean="0"/>
              <a:t>активности (</a:t>
            </a:r>
            <a:r>
              <a:rPr lang="ru-RU" dirty="0" smtClean="0"/>
              <a:t>12 до 16 тыс. </a:t>
            </a:r>
            <a:r>
              <a:rPr lang="ru-RU" dirty="0" smtClean="0"/>
              <a:t>движений в сутки)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вигательная активность младших школь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71504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Памятка для родителей.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Уважаемые </a:t>
            </a:r>
            <a:r>
              <a:rPr lang="ru-RU" dirty="0" smtClean="0"/>
              <a:t>папы и мамы! Помните</a:t>
            </a:r>
            <a:r>
              <a:rPr lang="ru-RU" dirty="0" smtClean="0"/>
              <a:t>! Самое </a:t>
            </a:r>
            <a:r>
              <a:rPr lang="ru-RU" dirty="0" smtClean="0"/>
              <a:t>главное – сохранить физическое и психическое здоровье ребёнка.</a:t>
            </a:r>
          </a:p>
          <a:p>
            <a:pPr lvl="0"/>
            <a:r>
              <a:rPr lang="ru-RU" dirty="0" smtClean="0"/>
              <a:t>Разговаривайте со своим ребёнком о необходимости беречь собственное здоровье.</a:t>
            </a:r>
          </a:p>
          <a:p>
            <a:pPr lvl="0"/>
            <a:r>
              <a:rPr lang="ru-RU" dirty="0" smtClean="0"/>
              <a:t>Собственным примером демонстрируйте своему ребёнку уважительное отношение к собственному здоровью.</a:t>
            </a:r>
          </a:p>
          <a:p>
            <a:pPr lvl="0"/>
            <a:r>
              <a:rPr lang="ru-RU" dirty="0" smtClean="0"/>
              <a:t>Не позволяйте ему выполнять режим дня от случаю к случаю.</a:t>
            </a:r>
          </a:p>
          <a:p>
            <a:pPr lvl="0"/>
            <a:r>
              <a:rPr lang="ru-RU" dirty="0" smtClean="0"/>
              <a:t>Посещайте </a:t>
            </a:r>
            <a:r>
              <a:rPr lang="ru-RU" dirty="0" smtClean="0"/>
              <a:t>вместе с ним спортивные мероприятия и праздники, особенно детские.</a:t>
            </a:r>
          </a:p>
          <a:p>
            <a:pPr lvl="0"/>
            <a:r>
              <a:rPr lang="ru-RU" dirty="0" smtClean="0"/>
              <a:t>Бывайте вместе с ним на воздухе, участвуйте в его играх и забавах.</a:t>
            </a:r>
          </a:p>
          <a:p>
            <a:pPr lvl="0"/>
            <a:r>
              <a:rPr lang="ru-RU" dirty="0" smtClean="0"/>
              <a:t>Дарите ребёнку подарки, которые будут способствовать сохранению его здоровья.</a:t>
            </a:r>
          </a:p>
          <a:p>
            <a:pPr lvl="0"/>
            <a:r>
              <a:rPr lang="ru-RU" dirty="0" smtClean="0"/>
              <a:t>Не смейтесь над ребёнком, если он выполняет какое-то упражнение не так.</a:t>
            </a:r>
          </a:p>
          <a:p>
            <a:pPr lvl="0"/>
            <a:r>
              <a:rPr lang="ru-RU" dirty="0" smtClean="0"/>
              <a:t>Приветствуете его общение со сверстниками, которые занимаются спортом.</a:t>
            </a:r>
          </a:p>
          <a:p>
            <a:pPr lvl="0"/>
            <a:r>
              <a:rPr lang="ru-RU" dirty="0" smtClean="0"/>
              <a:t>Не ждите, что здоровье само придёт к вам. Идите вместе со своим ребёнком ему навстречу!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 младшем школьном возрасте физическое состояние организма только формируется – необходимо участие в этом этапе становления организма.</a:t>
            </a:r>
          </a:p>
          <a:p>
            <a:pPr lvl="0"/>
            <a:r>
              <a:rPr lang="ru-RU" dirty="0" smtClean="0"/>
              <a:t>Обеспечение необходимой ребёнку двигательной активности.</a:t>
            </a:r>
          </a:p>
          <a:p>
            <a:pPr lvl="0"/>
            <a:r>
              <a:rPr lang="ru-RU" dirty="0" smtClean="0"/>
              <a:t>Необходима профилактика сутулости.</a:t>
            </a:r>
          </a:p>
          <a:p>
            <a:pPr lvl="0"/>
            <a:r>
              <a:rPr lang="ru-RU" dirty="0" smtClean="0"/>
              <a:t>Собственным примером взрослый должен показывать значимость спорта в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Цели собрания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 </a:t>
            </a:r>
            <a:r>
              <a:rPr lang="ru-RU" dirty="0" smtClean="0"/>
              <a:t>родителей с особенностями физического развития младшего школьника;</a:t>
            </a:r>
          </a:p>
          <a:p>
            <a:pPr lvl="0"/>
            <a:r>
              <a:rPr lang="ru-RU" dirty="0" smtClean="0"/>
              <a:t>Дать практические рекомендации как помочь ребёнку расти здоровым.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анкет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анкетирования:</a:t>
            </a:r>
          </a:p>
          <a:p>
            <a:pPr lvl="1">
              <a:buNone/>
            </a:pPr>
            <a:r>
              <a:rPr lang="ru-RU" dirty="0" smtClean="0"/>
              <a:t>Выявление отношения ребят к урокам физкультуры и к спорту.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Тебе нравятся уроки физкультуры?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 – 93,3%</a:t>
            </a:r>
          </a:p>
          <a:p>
            <a:r>
              <a:rPr lang="ru-RU" dirty="0" smtClean="0"/>
              <a:t>Не очень – 6,7%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Какие упражнения тебе нравится выполнять больше всего?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Занятия лечебной физкльтурой – 33,5%</a:t>
            </a:r>
          </a:p>
          <a:p>
            <a:r>
              <a:rPr lang="ru-RU" dirty="0" smtClean="0"/>
              <a:t>Акробатика (обруч, мяч) – 26,8%</a:t>
            </a:r>
          </a:p>
          <a:p>
            <a:r>
              <a:rPr lang="ru-RU" dirty="0" smtClean="0"/>
              <a:t>Гимнастика (мостик, наклоны) – 26,8%</a:t>
            </a:r>
          </a:p>
          <a:p>
            <a:r>
              <a:rPr lang="ru-RU" dirty="0" smtClean="0"/>
              <a:t>Бег змейкой – 6,7%</a:t>
            </a:r>
          </a:p>
          <a:p>
            <a:r>
              <a:rPr lang="ru-RU" dirty="0" smtClean="0"/>
              <a:t>Играть – 6,7%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Какую оценку ты получаешь чаще?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«5» - 66%</a:t>
            </a:r>
          </a:p>
          <a:p>
            <a:r>
              <a:rPr lang="ru-RU" dirty="0" smtClean="0"/>
              <a:t>«4» - 34%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Тебе нравится учитель физкультуры?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 – 100%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В каких спортивных кружках, секциях ты занимаешься?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Лечебная физкультура – 46,9%</a:t>
            </a:r>
          </a:p>
          <a:p>
            <a:r>
              <a:rPr lang="ru-RU" dirty="0" smtClean="0"/>
              <a:t>Футбол – 40,2%</a:t>
            </a:r>
          </a:p>
          <a:p>
            <a:r>
              <a:rPr lang="ru-RU" dirty="0" smtClean="0"/>
              <a:t>Танцы – 26,8%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Что бы ты хотел в себе исправить с помощью уроков физкультуры?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Спину, осанку</a:t>
            </a:r>
          </a:p>
          <a:p>
            <a:r>
              <a:rPr lang="ru-RU" dirty="0" smtClean="0"/>
              <a:t>Походку (не косолапить ноги)</a:t>
            </a:r>
          </a:p>
          <a:p>
            <a:r>
              <a:rPr lang="ru-RU" dirty="0" smtClean="0"/>
              <a:t>Чтобы мяч не убегал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575757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443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Физическое развитие школьника в школе и дома</vt:lpstr>
      <vt:lpstr>Цели собрания </vt:lpstr>
      <vt:lpstr>Анализ анкет учащихся</vt:lpstr>
      <vt:lpstr>1. Тебе нравятся уроки физкультуры?</vt:lpstr>
      <vt:lpstr>2. Какие упражнения тебе нравится выполнять больше всего?</vt:lpstr>
      <vt:lpstr>3. Какую оценку ты получаешь чаще?</vt:lpstr>
      <vt:lpstr>4. Тебе нравится учитель физкультуры?</vt:lpstr>
      <vt:lpstr>5. В каких спортивных кружках, секциях ты занимаешься?</vt:lpstr>
      <vt:lpstr>6. Что бы ты хотел в себе исправить с помощью уроков физкультуры?</vt:lpstr>
      <vt:lpstr>Слайд 10</vt:lpstr>
      <vt:lpstr>Слайд 11</vt:lpstr>
      <vt:lpstr>Слайд 12</vt:lpstr>
      <vt:lpstr>Особенности физического развития</vt:lpstr>
      <vt:lpstr>Профилактика сутулости</vt:lpstr>
      <vt:lpstr>Слайд 15</vt:lpstr>
      <vt:lpstr>Слайд 16</vt:lpstr>
      <vt:lpstr>Памятка для родителей. </vt:lpstr>
      <vt:lpstr>итог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школьника в школе и дома</dc:title>
  <dc:creator>Admin</dc:creator>
  <cp:lastModifiedBy>Admin</cp:lastModifiedBy>
  <cp:revision>11</cp:revision>
  <dcterms:created xsi:type="dcterms:W3CDTF">2012-11-28T12:33:54Z</dcterms:created>
  <dcterms:modified xsi:type="dcterms:W3CDTF">2012-11-29T04:23:07Z</dcterms:modified>
</cp:coreProperties>
</file>