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8AD22-4F8D-4E74-8DFD-BF623BB21E2F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C27FE-F621-4C4B-8582-97B406278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40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C27FE-F621-4C4B-8582-97B40627851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01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957187E-2403-4DC8-99BD-009632133D50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F79594E-6673-4407-8226-1E7B0A8240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Букет для мамы</a:t>
            </a:r>
            <a:br>
              <a:rPr lang="ru-RU" dirty="0" smtClean="0"/>
            </a:br>
            <a:r>
              <a:rPr lang="ru-RU" dirty="0" smtClean="0"/>
              <a:t>(работа в группах)</a:t>
            </a:r>
            <a:br>
              <a:rPr lang="ru-RU" dirty="0" smtClean="0"/>
            </a:br>
            <a:r>
              <a:rPr lang="ru-RU" dirty="0" smtClean="0"/>
              <a:t>2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39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 smtClean="0">
                <a:solidFill>
                  <a:srgbClr val="FF0000"/>
                </a:solidFill>
              </a:rPr>
              <a:t>Правила рабочего человека</a:t>
            </a:r>
          </a:p>
          <a:p>
            <a:pPr lvl="0"/>
            <a:endParaRPr lang="ru-RU" sz="3200" dirty="0" smtClean="0">
              <a:solidFill>
                <a:srgbClr val="FF0000"/>
              </a:solidFill>
            </a:endParaRPr>
          </a:p>
          <a:p>
            <a:pPr lvl="0"/>
            <a:r>
              <a:rPr lang="ru-RU" sz="2800" dirty="0" smtClean="0"/>
              <a:t>Работай </a:t>
            </a:r>
            <a:r>
              <a:rPr lang="ru-RU" sz="2800" dirty="0"/>
              <a:t>на своем рабочем месте.</a:t>
            </a:r>
          </a:p>
          <a:p>
            <a:pPr lvl="0"/>
            <a:r>
              <a:rPr lang="ru-RU" sz="2800" dirty="0"/>
              <a:t>Прежде чем начать работу правильно приготовь рабочее место.</a:t>
            </a:r>
          </a:p>
          <a:p>
            <a:pPr lvl="0"/>
            <a:r>
              <a:rPr lang="ru-RU" sz="2800" dirty="0"/>
              <a:t>Во время работы держи рабочее место в порядке.</a:t>
            </a:r>
          </a:p>
          <a:p>
            <a:pPr lvl="0"/>
            <a:r>
              <a:rPr lang="ru-RU" sz="2800" dirty="0"/>
              <a:t>Береги инструменты, экономь материалы, всегда думай, как сделать лучше.</a:t>
            </a:r>
          </a:p>
          <a:p>
            <a:pPr lvl="0"/>
            <a:r>
              <a:rPr lang="ru-RU" sz="2800" dirty="0"/>
              <a:t>Кончил работу, аккуратно убери рабочее место. </a:t>
            </a:r>
          </a:p>
          <a:p>
            <a:r>
              <a:rPr lang="ru-RU" sz="4000" dirty="0">
                <a:solidFill>
                  <a:srgbClr val="FF0000"/>
                </a:solidFill>
              </a:rPr>
              <a:t>Главное! Работать надо дружно, т.к. работать будем в  группах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59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Pcy;&amp;rcy;&amp;acy;&amp;vcy;&amp;icy;&amp;lcy;&amp;acy; &amp;tcy;&amp;iecy;&amp;khcy;&amp;ncy;&amp;icy;&amp;kcy;&amp;icy; &amp;bcy;&amp;iecy;&amp;zcy;&amp;ocy;&amp;pcy;&amp;acy;&amp;scy;&amp;ncy;&amp;ocy;&amp;scy;&amp;tcy;&amp;icy; &amp;rcy;&amp;acy;&amp;bcy;&amp;ocy;&amp;tcy;&amp;ycy; &amp;scy; &amp;ncy;&amp;ocy;&amp;zhcy;&amp;ncy;&amp;icy;&amp;tscy;&amp;acy;&amp;mcy;&amp;icy; &amp;icy; &amp;kcy;&amp;lcy;&amp;iecy;&amp;ie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31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ucy;&amp;vcy;&amp;iecy;&amp;lcy;&amp;icy;&amp;chcy;&amp;icy;&amp;tcy;&amp;soft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49" y="548680"/>
            <a:ext cx="1714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vsforum.ru/uploads/0000/0a/cd/140093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97316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vsforum.ru/uploads/0000/0a/cd/140093-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865377"/>
            <a:ext cx="28575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mvsforum.ru/uploads/0000/0a/cd/140093-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19656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mvsforum.ru/uploads/0000/0a/cd/140093-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028" y="3645024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mvsforum.ru/uploads/0000/0a/cd/140095-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528" y="4005064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24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vsforum.ru/uploads/0000/0a/cd/140095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28575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&amp;ucy;&amp;vcy;&amp;iecy;&amp;lcy;&amp;icy;&amp;chcy;&amp;icy;&amp;tcy;&amp;soft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6496"/>
            <a:ext cx="14097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&amp;ucy;&amp;vcy;&amp;iecy;&amp;lcy;&amp;icy;&amp;chcy;&amp;icy;&amp;tcy;&amp;soft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6672"/>
            <a:ext cx="14097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5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</TotalTime>
  <Words>65</Words>
  <Application>Microsoft Office PowerPoint</Application>
  <PresentationFormat>Экран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Букет для мамы (работа в группах) 2 класс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Букет для мамы (работа в группах) 2 класс</dc:title>
  <dc:creator>User</dc:creator>
  <cp:lastModifiedBy>User</cp:lastModifiedBy>
  <cp:revision>3</cp:revision>
  <dcterms:created xsi:type="dcterms:W3CDTF">2013-02-24T22:42:59Z</dcterms:created>
  <dcterms:modified xsi:type="dcterms:W3CDTF">2013-02-25T01:28:23Z</dcterms:modified>
</cp:coreProperties>
</file>