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 в страну правил</a:t>
            </a:r>
            <a:br>
              <a:rPr lang="ru-RU" dirty="0" smtClean="0"/>
            </a:br>
            <a:r>
              <a:rPr lang="ru-RU" dirty="0" smtClean="0"/>
              <a:t>дорожного движения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25" y="3789039"/>
            <a:ext cx="1276350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треугольнике, ребята,</a:t>
            </a:r>
          </a:p>
          <a:p>
            <a:r>
              <a:rPr lang="ru-RU" dirty="0" smtClean="0"/>
              <a:t>Человек стоит с лопатой.</a:t>
            </a:r>
          </a:p>
          <a:p>
            <a:r>
              <a:rPr lang="ru-RU" dirty="0" smtClean="0"/>
              <a:t>Что-то роет, строит что-то.</a:t>
            </a:r>
          </a:p>
          <a:p>
            <a:r>
              <a:rPr lang="ru-RU" dirty="0" smtClean="0"/>
              <a:t>Здесь    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1378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Здесь машина как гроза,</a:t>
            </a:r>
          </a:p>
          <a:p>
            <a:r>
              <a:rPr lang="ru-RU" dirty="0" smtClean="0"/>
              <a:t>Здесь не держат тормоза.</a:t>
            </a:r>
          </a:p>
          <a:p>
            <a:r>
              <a:rPr lang="ru-RU" dirty="0" smtClean="0"/>
              <a:t>Этот знак для всех тревога.</a:t>
            </a:r>
          </a:p>
          <a:p>
            <a:r>
              <a:rPr lang="ru-RU" dirty="0" smtClean="0"/>
              <a:t>Что здесь? 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33429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мостик над дорогой</a:t>
            </a:r>
          </a:p>
          <a:p>
            <a:r>
              <a:rPr lang="ru-RU" dirty="0" smtClean="0"/>
              <a:t>Служит нам большой подмогой.</a:t>
            </a:r>
          </a:p>
          <a:p>
            <a:r>
              <a:rPr lang="ru-RU" dirty="0" smtClean="0"/>
              <a:t>Через улицу ведет</a:t>
            </a:r>
          </a:p>
          <a:p>
            <a:r>
              <a:rPr lang="ru-RU" dirty="0" smtClean="0"/>
              <a:t>Нас   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3125316" cy="46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В  добрый путь!</a:t>
            </a:r>
          </a:p>
          <a:p>
            <a:pPr algn="ctr">
              <a:buNone/>
            </a:pPr>
            <a:endParaRPr lang="ru-RU" sz="7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67037"/>
            <a:ext cx="4392488" cy="26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305050"/>
            <a:ext cx="5524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855" y="1524000"/>
            <a:ext cx="68622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 дороге дружно в ряд</a:t>
            </a:r>
          </a:p>
          <a:p>
            <a:r>
              <a:rPr lang="ru-RU" dirty="0" smtClean="0"/>
              <a:t>Полоски белые лежат.</a:t>
            </a:r>
          </a:p>
          <a:p>
            <a:r>
              <a:rPr lang="ru-RU" dirty="0" smtClean="0"/>
              <a:t>Для  тебя здесь, крошка,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7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196752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46449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4563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6642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4005064"/>
            <a:ext cx="29523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7606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дом\Мои документы\Мои рисунки\Изображение\PB14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30243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Очень  важен он и все ж</a:t>
            </a:r>
          </a:p>
          <a:p>
            <a:r>
              <a:rPr lang="ru-RU" sz="2800" dirty="0" smtClean="0"/>
              <a:t>На кирпичик так похож!</a:t>
            </a:r>
          </a:p>
          <a:p>
            <a:r>
              <a:rPr lang="ru-RU" sz="2800" dirty="0" smtClean="0"/>
              <a:t>Знаем я, и ты, и он</a:t>
            </a:r>
          </a:p>
          <a:p>
            <a:r>
              <a:rPr lang="ru-RU" sz="2800" dirty="0" smtClean="0"/>
              <a:t>Это знак  …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331236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Ой –ё –</a:t>
            </a:r>
            <a:r>
              <a:rPr lang="ru-RU" dirty="0" err="1" smtClean="0"/>
              <a:t>ё</a:t>
            </a:r>
            <a:r>
              <a:rPr lang="ru-RU" dirty="0" smtClean="0"/>
              <a:t> – </a:t>
            </a:r>
            <a:r>
              <a:rPr lang="ru-RU" dirty="0" err="1" smtClean="0"/>
              <a:t>ё</a:t>
            </a:r>
            <a:r>
              <a:rPr lang="ru-RU" dirty="0" smtClean="0"/>
              <a:t>- </a:t>
            </a:r>
            <a:r>
              <a:rPr lang="ru-RU" dirty="0" err="1" smtClean="0"/>
              <a:t>ё</a:t>
            </a:r>
            <a:r>
              <a:rPr lang="ru-RU" dirty="0" smtClean="0"/>
              <a:t> –</a:t>
            </a:r>
            <a:r>
              <a:rPr lang="ru-RU" dirty="0" err="1" smtClean="0"/>
              <a:t>ё</a:t>
            </a:r>
            <a:r>
              <a:rPr lang="ru-RU" dirty="0" smtClean="0"/>
              <a:t> –</a:t>
            </a:r>
            <a:r>
              <a:rPr lang="ru-RU" dirty="0" err="1" smtClean="0"/>
              <a:t>ё</a:t>
            </a:r>
            <a:r>
              <a:rPr lang="ru-RU" dirty="0" smtClean="0"/>
              <a:t> – </a:t>
            </a:r>
            <a:r>
              <a:rPr lang="ru-RU" dirty="0" err="1" smtClean="0"/>
              <a:t>ё</a:t>
            </a:r>
            <a:r>
              <a:rPr lang="ru-RU" dirty="0" smtClean="0"/>
              <a:t> – ёй!</a:t>
            </a:r>
          </a:p>
          <a:p>
            <a:r>
              <a:rPr lang="ru-RU" dirty="0" smtClean="0"/>
              <a:t>Это что там под землёй?</a:t>
            </a:r>
          </a:p>
          <a:p>
            <a:r>
              <a:rPr lang="ru-RU" dirty="0" smtClean="0"/>
              <a:t>От машины вас спасёт</a:t>
            </a:r>
          </a:p>
          <a:p>
            <a:r>
              <a:rPr lang="ru-RU" dirty="0" smtClean="0"/>
              <a:t>Наш   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168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знак предупреждает.</a:t>
            </a:r>
          </a:p>
          <a:p>
            <a:r>
              <a:rPr lang="ru-RU" dirty="0" smtClean="0"/>
              <a:t>Жизнь детишек охраняет –</a:t>
            </a:r>
          </a:p>
          <a:p>
            <a:r>
              <a:rPr lang="ru-RU" dirty="0" smtClean="0"/>
              <a:t>Знают его все на свете</a:t>
            </a:r>
          </a:p>
          <a:p>
            <a:r>
              <a:rPr lang="ru-RU" dirty="0" smtClean="0"/>
              <a:t> Осторожно,   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144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Путешествие  в страну правил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страну правил дорожного движения</dc:title>
  <cp:lastModifiedBy>дом</cp:lastModifiedBy>
  <cp:revision>8</cp:revision>
  <dcterms:modified xsi:type="dcterms:W3CDTF">2011-12-19T16:28:28Z</dcterms:modified>
</cp:coreProperties>
</file>