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8" r:id="rId7"/>
    <p:sldId id="260" r:id="rId8"/>
    <p:sldId id="262" r:id="rId9"/>
    <p:sldId id="265" r:id="rId10"/>
    <p:sldId id="266" r:id="rId11"/>
    <p:sldId id="264" r:id="rId12"/>
    <p:sldId id="269" r:id="rId13"/>
    <p:sldId id="261" r:id="rId14"/>
    <p:sldId id="267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9157-A065-430A-88D5-FD8E28ED4A2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2D6-7A9C-4BAB-A284-27EDBDA71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9157-A065-430A-88D5-FD8E28ED4A2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2D6-7A9C-4BAB-A284-27EDBDA71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9157-A065-430A-88D5-FD8E28ED4A2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2D6-7A9C-4BAB-A284-27EDBDA71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9157-A065-430A-88D5-FD8E28ED4A2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2D6-7A9C-4BAB-A284-27EDBDA71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9157-A065-430A-88D5-FD8E28ED4A2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2D6-7A9C-4BAB-A284-27EDBDA71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9157-A065-430A-88D5-FD8E28ED4A2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2D6-7A9C-4BAB-A284-27EDBDA71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9157-A065-430A-88D5-FD8E28ED4A2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2D6-7A9C-4BAB-A284-27EDBDA71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9157-A065-430A-88D5-FD8E28ED4A2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2D6-7A9C-4BAB-A284-27EDBDA71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9157-A065-430A-88D5-FD8E28ED4A2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2D6-7A9C-4BAB-A284-27EDBDA71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9157-A065-430A-88D5-FD8E28ED4A2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012D6-7A9C-4BAB-A284-27EDBDA716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9157-A065-430A-88D5-FD8E28ED4A2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B9012D6-7A9C-4BAB-A284-27EDBDA716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3D9157-A065-430A-88D5-FD8E28ED4A20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9012D6-7A9C-4BAB-A284-27EDBDA7167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857232"/>
            <a:ext cx="7786742" cy="200026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«По страницам 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Красной Книги»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46" y="3857628"/>
            <a:ext cx="5072098" cy="100013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ПТИЦЫ</a:t>
            </a:r>
            <a:endParaRPr lang="ru-RU" sz="6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14546" y="571480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Беркут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берку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1714488"/>
            <a:ext cx="5405475" cy="40541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елый аи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1571612"/>
            <a:ext cx="5939822" cy="44548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214546" y="571480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Белый аист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14546" y="571480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Черный аист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черный аис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1428736"/>
            <a:ext cx="5881728" cy="4411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малая белая цапл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1357298"/>
            <a:ext cx="5257755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2285984" y="357166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Малая белая цапля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желтая цапл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1375158"/>
            <a:ext cx="5630257" cy="42226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785918" y="285728"/>
            <a:ext cx="5286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Желтая цапля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85918" y="285728"/>
            <a:ext cx="56436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Интернет - ресурсы:</a:t>
            </a:r>
          </a:p>
          <a:p>
            <a:pPr algn="ctr"/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1500174"/>
            <a:ext cx="72152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www.birds.kz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отографии птиц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серпоклюв.jpg"/>
          <p:cNvPicPr>
            <a:picLocks noChangeAspect="1"/>
          </p:cNvPicPr>
          <p:nvPr/>
        </p:nvPicPr>
        <p:blipFill>
          <a:blip r:embed="rId2"/>
          <a:srcRect t="8076" r="7527"/>
          <a:stretch>
            <a:fillRect/>
          </a:stretch>
        </p:blipFill>
        <p:spPr>
          <a:xfrm>
            <a:off x="1643042" y="1785926"/>
            <a:ext cx="6143668" cy="4038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2285984" y="785794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Серпоклюв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синняя птиц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1428736"/>
            <a:ext cx="5786478" cy="4335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2071670" y="214290"/>
            <a:ext cx="4786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Синяя птица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журавль красавк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694" y="1500174"/>
            <a:ext cx="5721597" cy="41411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000232" y="214291"/>
            <a:ext cx="4643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Журавль - красавка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0232" y="214291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Серый журавль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серый журавль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1639838"/>
            <a:ext cx="5857915" cy="41466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57422" y="428605"/>
            <a:ext cx="4357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Стерх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стерх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1500174"/>
            <a:ext cx="5857917" cy="43934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фламинг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1495407"/>
            <a:ext cx="5929354" cy="44419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143108" y="285728"/>
            <a:ext cx="4714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Фламинго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14546" y="571480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Розовый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пеликан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розовый пелика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1571612"/>
            <a:ext cx="5822380" cy="42364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14546" y="571480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Кудрявый пеликан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кудрявый пелика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1428736"/>
            <a:ext cx="5642643" cy="42319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36</Words>
  <Application>Microsoft Office PowerPoint</Application>
  <PresentationFormat>Экран (4:3)</PresentationFormat>
  <Paragraphs>19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«По страницам  Красной Книги»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 страницам  Красной Книги»</dc:title>
  <dc:creator>User</dc:creator>
  <cp:lastModifiedBy>User</cp:lastModifiedBy>
  <cp:revision>7</cp:revision>
  <dcterms:created xsi:type="dcterms:W3CDTF">2014-11-09T03:23:30Z</dcterms:created>
  <dcterms:modified xsi:type="dcterms:W3CDTF">2015-03-08T14:29:02Z</dcterms:modified>
</cp:coreProperties>
</file>