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9D700D-DFDE-48D8-9B6A-08856BCBBDB8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1937DF-820E-425A-8BCC-5990984D7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Важность </a:t>
            </a:r>
            <a:r>
              <a:rPr lang="ru-RU" b="1" dirty="0" err="1" smtClean="0"/>
              <a:t>сенсорики</a:t>
            </a:r>
            <a:r>
              <a:rPr lang="ru-RU" b="1" dirty="0" smtClean="0"/>
              <a:t> в развитии детей раннего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8458200" cy="914400"/>
          </a:xfrm>
        </p:spPr>
        <p:txBody>
          <a:bodyPr/>
          <a:lstStyle/>
          <a:p>
            <a:r>
              <a:rPr lang="ru-RU" dirty="0" smtClean="0"/>
              <a:t>Педагогическая шкатулка</a:t>
            </a:r>
            <a:endParaRPr lang="ru-RU" dirty="0"/>
          </a:p>
        </p:txBody>
      </p:sp>
      <p:pic>
        <p:nvPicPr>
          <p:cNvPr id="5" name="Рисунок 4" descr="D:\галюн\зимнее развлечение\IMG_04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2943225" cy="27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галюн\зимнее развлечение\IMG_04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36576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галюн\зимнее развлечение\IMG_04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3124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:\галюн\Новая папка\ljal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69160"/>
            <a:ext cx="16002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сенсорное развитие: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Сенсорное развитие ребенка – это развитие его восприятия и формирование представлений о внешних свойствах предметов: их форме, размере, цвете положении в пространстве. Именно ранний дошкольный возраст наиболее благоприятен для совершенствования деятельности органов чувств, накопления представлений об окружающем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Что такое сенсорные эталоны?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«Сенсорные эталоны» представляют собой общепринятые образцы внешних свойств  предметов.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:\галюн\САДИК!!\SAM_05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363">
            <a:off x="5991703" y="4030530"/>
            <a:ext cx="2862833" cy="232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галюн\САДИК!!\SAM_05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9740">
            <a:off x="619365" y="3835518"/>
            <a:ext cx="26384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галюн\фотки мои помощники\SAM_1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2641">
            <a:off x="3067374" y="3488530"/>
            <a:ext cx="2990850" cy="23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Сенсорные эталоны: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Эталоны цвета -   семь цветов спектра и их оттенки по светлоте и насыщенности.</a:t>
            </a:r>
          </a:p>
          <a:p>
            <a:r>
              <a:rPr lang="ru-RU" dirty="0" smtClean="0"/>
              <a:t>- Эталоны формы — геометрические фигуры; величины — метрическая система мер.</a:t>
            </a:r>
          </a:p>
          <a:p>
            <a:r>
              <a:rPr lang="ru-RU" dirty="0" smtClean="0"/>
              <a:t>- Слуховые эталоны — это музыкальные ноты, фонемы родного языка.</a:t>
            </a:r>
          </a:p>
          <a:p>
            <a:r>
              <a:rPr lang="ru-RU" dirty="0" smtClean="0"/>
              <a:t>- Вкусы мы делим на сладкий, соленый, горький и кислый.</a:t>
            </a:r>
          </a:p>
          <a:p>
            <a:r>
              <a:rPr lang="ru-RU" dirty="0" smtClean="0"/>
              <a:t>- Запахи — на тяжелые и легкие, сладкие, горькие, свежие и т.д.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Значение сенсорного воспитания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является основой для интеллектуального развития;</a:t>
            </a:r>
          </a:p>
          <a:p>
            <a:r>
              <a:rPr lang="ru-RU" dirty="0" smtClean="0"/>
              <a:t>-  упорядочивает хаотичные представления ребенка, полученные при взаимодействии с внешним миром;</a:t>
            </a:r>
          </a:p>
          <a:p>
            <a:r>
              <a:rPr lang="ru-RU" dirty="0" smtClean="0"/>
              <a:t>- развивает наблюдательность;</a:t>
            </a:r>
          </a:p>
          <a:p>
            <a:r>
              <a:rPr lang="ru-RU" dirty="0" smtClean="0"/>
              <a:t>- готовит к реальной жизни;</a:t>
            </a:r>
          </a:p>
          <a:p>
            <a:r>
              <a:rPr lang="ru-RU" dirty="0" smtClean="0"/>
              <a:t>- позитивно влияет на эстетическое чувство;</a:t>
            </a:r>
          </a:p>
          <a:p>
            <a:r>
              <a:rPr lang="ru-RU" dirty="0" smtClean="0"/>
              <a:t>- является основой для развития воображения;</a:t>
            </a:r>
          </a:p>
          <a:p>
            <a:r>
              <a:rPr lang="ru-RU" dirty="0" smtClean="0"/>
              <a:t>- развивает внимание;</a:t>
            </a:r>
          </a:p>
          <a:p>
            <a:r>
              <a:rPr lang="ru-RU" dirty="0" smtClean="0"/>
              <a:t>- дает ребенку возможность овладеть новыми способами предметно-познавательной деятельности;</a:t>
            </a:r>
          </a:p>
          <a:p>
            <a:r>
              <a:rPr lang="ru-RU" dirty="0" smtClean="0"/>
              <a:t>- обеспечивает усвоение сенсорных эталонов;</a:t>
            </a:r>
          </a:p>
          <a:p>
            <a:r>
              <a:rPr lang="ru-RU" dirty="0" smtClean="0"/>
              <a:t>- обеспечивает освоение навыков учебной деятельности;</a:t>
            </a:r>
          </a:p>
          <a:p>
            <a:r>
              <a:rPr lang="ru-RU" dirty="0" smtClean="0"/>
              <a:t>- влияет на расширение словарного запаса ребенка;</a:t>
            </a:r>
          </a:p>
          <a:p>
            <a:r>
              <a:rPr lang="ru-RU" dirty="0" smtClean="0"/>
              <a:t>- влияет на развитие зрительной, слуховой, моторной, образной и др. видов памяти.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dirty="0" smtClean="0"/>
              <a:t>Дидактическая игра</a:t>
            </a:r>
            <a:br>
              <a:rPr lang="ru-RU" sz="3300" dirty="0" smtClean="0"/>
            </a:br>
            <a:r>
              <a:rPr lang="ru-RU" sz="3300" dirty="0" smtClean="0"/>
              <a:t> « Волшебный сундучок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Задачи: </a:t>
            </a:r>
            <a:endParaRPr lang="ru-RU" sz="1400" dirty="0" smtClean="0"/>
          </a:p>
          <a:p>
            <a:r>
              <a:rPr lang="ru-RU" sz="1400" b="1" dirty="0" smtClean="0"/>
              <a:t>Образовательные: </a:t>
            </a:r>
            <a:r>
              <a:rPr lang="ru-RU" sz="1400" dirty="0" smtClean="0"/>
              <a:t>Продолжать учить: выполнять движения по звуковому раздражителю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 </a:t>
            </a:r>
            <a:r>
              <a:rPr lang="ru-RU" sz="1400" dirty="0" smtClean="0"/>
              <a:t>Закрепить сенсорные эталоны: цвет,; выделение предмета из группы предметов. </a:t>
            </a:r>
          </a:p>
          <a:p>
            <a:r>
              <a:rPr lang="ru-RU" sz="1400" b="1" dirty="0" smtClean="0"/>
              <a:t>Развивающие:</a:t>
            </a:r>
            <a:r>
              <a:rPr lang="ru-RU" sz="1400" dirty="0" smtClean="0"/>
              <a:t> Закреплять знания четырех основных цветов, развивать  внимания, ориентировку в окружающем; </a:t>
            </a:r>
            <a:endParaRPr lang="ru-RU" sz="1400" dirty="0" smtClean="0"/>
          </a:p>
          <a:p>
            <a:r>
              <a:rPr lang="ru-RU" sz="1400" dirty="0" smtClean="0"/>
              <a:t>Продолжать </a:t>
            </a:r>
            <a:r>
              <a:rPr lang="ru-RU" sz="1400" dirty="0" smtClean="0"/>
              <a:t>закреплять сенсорное восприятие, тактильные ощущения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развивать </a:t>
            </a:r>
            <a:r>
              <a:rPr lang="ru-RU" sz="1400" dirty="0" smtClean="0"/>
              <a:t>произвольное внимание, память, речь, мыслительные способности. </a:t>
            </a:r>
          </a:p>
          <a:p>
            <a:r>
              <a:rPr lang="ru-RU" sz="1400" b="1" dirty="0" smtClean="0"/>
              <a:t>Воспитательные</a:t>
            </a:r>
            <a:r>
              <a:rPr lang="ru-RU" sz="1400" dirty="0" smtClean="0"/>
              <a:t>: Воспитывать умения работать дружно.</a:t>
            </a:r>
          </a:p>
          <a:p>
            <a:endParaRPr lang="ru-RU" dirty="0"/>
          </a:p>
        </p:txBody>
      </p:sp>
      <p:pic>
        <p:nvPicPr>
          <p:cNvPr id="4" name="Picture 5" descr="D:\галюн\Новая папка\09185c8d9d6dcb07ff73b3ca0c46a9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56992"/>
            <a:ext cx="2808312" cy="3312368"/>
          </a:xfrm>
          <a:prstGeom prst="rect">
            <a:avLst/>
          </a:prstGeom>
          <a:noFill/>
        </p:spPr>
      </p:pic>
      <p:pic>
        <p:nvPicPr>
          <p:cNvPr id="5" name="Picture 4" descr="D:\галюн\Новая папка\84c5fb936bb9c214390c8e57f8f6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2088232" cy="184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163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Важность сенсорики в развитии детей раннего возраста. </vt:lpstr>
      <vt:lpstr>Что такое сенсорное развитие:</vt:lpstr>
      <vt:lpstr> Что такое сенсорные эталоны? </vt:lpstr>
      <vt:lpstr>Сенсорные эталоны: </vt:lpstr>
      <vt:lpstr>Значение сенсорного воспитания </vt:lpstr>
      <vt:lpstr>Дидактическая игра  « Волшебный сундучок»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Важность сенсорики в развитии детей раннего возраста.</dc:title>
  <dc:creator>Дедушка Гена</dc:creator>
  <cp:lastModifiedBy>Дедушка Гена</cp:lastModifiedBy>
  <cp:revision>8</cp:revision>
  <dcterms:created xsi:type="dcterms:W3CDTF">2014-04-17T19:18:44Z</dcterms:created>
  <dcterms:modified xsi:type="dcterms:W3CDTF">2014-05-06T14:24:48Z</dcterms:modified>
</cp:coreProperties>
</file>