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sldIdLst>
    <p:sldId id="270" r:id="rId2"/>
    <p:sldId id="265" r:id="rId3"/>
    <p:sldId id="259" r:id="rId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00FF"/>
    <a:srgbClr val="1E9E58"/>
    <a:srgbClr val="51AD23"/>
    <a:srgbClr val="FF3333"/>
    <a:srgbClr val="B54AD6"/>
    <a:srgbClr val="FFCC00"/>
    <a:srgbClr val="21AF61"/>
    <a:srgbClr val="FF3300"/>
    <a:srgbClr val="9A36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92" d="100"/>
          <a:sy n="92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964" y="-7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BA579-0C51-4FBE-AAAC-8085653D5FEF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AE9D8-E681-4A6D-9EF9-FBDE0B4269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лла\Desktop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18"/>
            <a:ext cx="2218241" cy="31458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2" name="Picture 4" descr="C:\Users\Алла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1500174"/>
            <a:ext cx="2214578" cy="295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9144032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«Альбом </a:t>
            </a:r>
            <a:r>
              <a:rPr lang="ru-RU" sz="5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тематических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выставок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12858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Работы выполнены детьми д.сада№116,под руководством 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воспитателя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ГерасимовойА.А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C:\Users\Алла\Desktop\Фото364.jpg"/>
          <p:cNvPicPr>
            <a:picLocks noChangeAspect="1" noChangeArrowheads="1"/>
          </p:cNvPicPr>
          <p:nvPr/>
        </p:nvPicPr>
        <p:blipFill>
          <a:blip r:embed="rId4" cstate="print"/>
          <a:srcRect l="13889" t="6667" r="25000" b="13333"/>
          <a:stretch>
            <a:fillRect/>
          </a:stretch>
        </p:blipFill>
        <p:spPr bwMode="auto">
          <a:xfrm>
            <a:off x="5357818" y="2643182"/>
            <a:ext cx="157163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C:\Users\Алла\Desktop\Фото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H="1">
            <a:off x="707204" y="2436012"/>
            <a:ext cx="2228865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\Desktop\Фото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31016" y="1198349"/>
            <a:ext cx="1843103" cy="2303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686568" cy="1643074"/>
          </a:xfrm>
        </p:spPr>
        <p:txBody>
          <a:bodyPr>
            <a:noAutofit/>
          </a:bodyPr>
          <a:lstStyle/>
          <a:p>
            <a:pPr algn="just"/>
            <a:r>
              <a:rPr lang="ru-RU" sz="1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пасха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396"/>
            <a:ext cx="9001156" cy="4286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Работы выполнены детьми д.сада№116СПб,под руководством воспитателя Герасимовой А.А.</a:t>
            </a:r>
            <a:endParaRPr lang="ru-RU" dirty="0"/>
          </a:p>
        </p:txBody>
      </p:sp>
      <p:pic>
        <p:nvPicPr>
          <p:cNvPr id="2050" name="Picture 2" descr="C:\Users\Алла\Desktop\Фото314.jpg"/>
          <p:cNvPicPr>
            <a:picLocks noChangeAspect="1" noChangeArrowheads="1"/>
          </p:cNvPicPr>
          <p:nvPr/>
        </p:nvPicPr>
        <p:blipFill>
          <a:blip r:embed="rId3" cstate="print"/>
          <a:srcRect t="7547" b="1887"/>
          <a:stretch>
            <a:fillRect/>
          </a:stretch>
        </p:blipFill>
        <p:spPr bwMode="auto">
          <a:xfrm rot="16200000">
            <a:off x="6978863" y="1307889"/>
            <a:ext cx="1829975" cy="2071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Алла\Desktop\Фото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925820" y="3611164"/>
            <a:ext cx="1971716" cy="246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Алла\Desktop\IMG_0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500174"/>
            <a:ext cx="2619454" cy="1964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Алла\Desktop\IMG_03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753602" y="4461844"/>
            <a:ext cx="1975983" cy="1481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Алла\Desktop\IMG_03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16804" y="4088714"/>
            <a:ext cx="2419920" cy="1814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Алла\Desktop\IMG_03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786322"/>
            <a:ext cx="2143140" cy="1607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:\Users\Алла\Desktop\IMG_03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622338" y="2021076"/>
            <a:ext cx="2452431" cy="1839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ла\Desktop\20130117_135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11133" y="1446595"/>
            <a:ext cx="2428891" cy="1821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3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Люблю</a:t>
            </a:r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тебя Петра творенье»</a:t>
            </a:r>
            <a:endParaRPr lang="ru-RU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00768"/>
            <a:ext cx="9144000" cy="8572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Работы выполнены детьми д.сада№116,под руководством воспитателя Герасимовой А.А.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333" t="12500" r="13333" b="10000"/>
          <a:stretch>
            <a:fillRect/>
          </a:stretch>
        </p:blipFill>
        <p:spPr bwMode="auto">
          <a:xfrm>
            <a:off x="214282" y="1000108"/>
            <a:ext cx="2071702" cy="2919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71942"/>
            <a:ext cx="2647943" cy="1825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8457" y="1142984"/>
            <a:ext cx="2495543" cy="1871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 descr="C:\Users\Алла\Desktop\46.jpg"/>
          <p:cNvPicPr>
            <a:picLocks noChangeAspect="1" noChangeArrowheads="1"/>
          </p:cNvPicPr>
          <p:nvPr/>
        </p:nvPicPr>
        <p:blipFill>
          <a:blip r:embed="rId6" cstate="print"/>
          <a:srcRect l="7407" t="10872" r="22223" b="15707"/>
          <a:stretch>
            <a:fillRect/>
          </a:stretch>
        </p:blipFill>
        <p:spPr bwMode="auto">
          <a:xfrm>
            <a:off x="5072066" y="1142984"/>
            <a:ext cx="1714512" cy="1894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C:\Users\Алла\Desktop\48.jpg"/>
          <p:cNvPicPr>
            <a:picLocks noChangeAspect="1" noChangeArrowheads="1"/>
          </p:cNvPicPr>
          <p:nvPr/>
        </p:nvPicPr>
        <p:blipFill>
          <a:blip r:embed="rId7" cstate="print"/>
          <a:srcRect b="26138"/>
          <a:stretch>
            <a:fillRect/>
          </a:stretch>
        </p:blipFill>
        <p:spPr bwMode="auto">
          <a:xfrm>
            <a:off x="6143604" y="3500438"/>
            <a:ext cx="300039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2" descr="C:\Users\Алла\Desktop\IMG_03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000504"/>
            <a:ext cx="2493444" cy="1870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Алла\Desktop\IMG_03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872215" y="1342439"/>
            <a:ext cx="2738344" cy="20536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3" descr="C:\Users\Алла\Desktop\20130117_135748.jpg"/>
          <p:cNvPicPr>
            <a:picLocks noChangeAspect="1" noChangeArrowheads="1"/>
          </p:cNvPicPr>
          <p:nvPr/>
        </p:nvPicPr>
        <p:blipFill>
          <a:blip r:embed="rId10" cstate="print"/>
          <a:srcRect l="-5127" t="14530" r="12820" b="6838"/>
          <a:stretch>
            <a:fillRect/>
          </a:stretch>
        </p:blipFill>
        <p:spPr bwMode="auto">
          <a:xfrm rot="5400000">
            <a:off x="4607719" y="3607595"/>
            <a:ext cx="257176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44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«Альбом тематических выставок»</vt:lpstr>
      <vt:lpstr>пасха</vt:lpstr>
      <vt:lpstr>«Люблю тебя Петра творенье»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«Украсим мир цветами»</dc:title>
  <dc:creator>Alla</dc:creator>
  <cp:lastModifiedBy>Alla</cp:lastModifiedBy>
  <cp:revision>92</cp:revision>
  <dcterms:created xsi:type="dcterms:W3CDTF">2013-01-07T10:53:04Z</dcterms:created>
  <dcterms:modified xsi:type="dcterms:W3CDTF">2013-01-21T18:26:34Z</dcterms:modified>
</cp:coreProperties>
</file>